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125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C724-6E21-5147-8F7C-A414023D4DAA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CF8D-3F93-D449-A6CE-B828A261C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7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C724-6E21-5147-8F7C-A414023D4DAA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CF8D-3F93-D449-A6CE-B828A261C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C724-6E21-5147-8F7C-A414023D4DAA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CF8D-3F93-D449-A6CE-B828A261C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1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C724-6E21-5147-8F7C-A414023D4DAA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CF8D-3F93-D449-A6CE-B828A261C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2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C724-6E21-5147-8F7C-A414023D4DAA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CF8D-3F93-D449-A6CE-B828A261C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18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C724-6E21-5147-8F7C-A414023D4DAA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CF8D-3F93-D449-A6CE-B828A261C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3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C724-6E21-5147-8F7C-A414023D4DAA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CF8D-3F93-D449-A6CE-B828A261C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56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C724-6E21-5147-8F7C-A414023D4DAA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CF8D-3F93-D449-A6CE-B828A261C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3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C724-6E21-5147-8F7C-A414023D4DAA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CF8D-3F93-D449-A6CE-B828A261C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C724-6E21-5147-8F7C-A414023D4DAA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CF8D-3F93-D449-A6CE-B828A261C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2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C724-6E21-5147-8F7C-A414023D4DAA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CF8D-3F93-D449-A6CE-B828A261C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83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4C724-6E21-5147-8F7C-A414023D4DAA}" type="datetimeFigureOut">
              <a:rPr lang="en-US" smtClean="0"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CF8D-3F93-D449-A6CE-B828A261C9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41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rin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37315">
            <a:off x="291602" y="2230523"/>
            <a:ext cx="1690679" cy="977108"/>
          </a:xfrm>
          <a:prstGeom prst="rect">
            <a:avLst/>
          </a:prstGeom>
        </p:spPr>
      </p:pic>
      <p:pic>
        <p:nvPicPr>
          <p:cNvPr id="6" name="Picture 5" descr="Version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693" y="5125198"/>
            <a:ext cx="759663" cy="90422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97941" y="1169944"/>
            <a:ext cx="5012378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RELEASE     RELATE     RELAX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at the</a:t>
            </a:r>
          </a:p>
          <a:p>
            <a:pPr lvl="0" algn="ctr"/>
            <a:r>
              <a:rPr lang="en-US" sz="2000" b="1" dirty="0">
                <a:solidFill>
                  <a:srgbClr val="008000"/>
                </a:solidFill>
              </a:rPr>
              <a:t>PGCRC POST PARCC PICNIC</a:t>
            </a:r>
          </a:p>
        </p:txBody>
      </p:sp>
      <p:sp>
        <p:nvSpPr>
          <p:cNvPr id="8" name="Rectangle 7"/>
          <p:cNvSpPr/>
          <p:nvPr/>
        </p:nvSpPr>
        <p:spPr>
          <a:xfrm>
            <a:off x="858619" y="2221701"/>
            <a:ext cx="5261863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Thursday May 12, 2016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5:00 pm - 7:00 pm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sz="1600" dirty="0">
                <a:solidFill>
                  <a:prstClr val="black"/>
                </a:solidFill>
              </a:rPr>
              <a:t>Bowie Comfort Inn</a:t>
            </a:r>
          </a:p>
          <a:p>
            <a:pPr lvl="0" algn="ctr"/>
            <a:r>
              <a:rPr lang="en-US" sz="1600" dirty="0">
                <a:solidFill>
                  <a:prstClr val="black"/>
                </a:solidFill>
              </a:rPr>
              <a:t>4500 Chain Highway</a:t>
            </a:r>
          </a:p>
          <a:p>
            <a:pPr lvl="0" algn="ctr"/>
            <a:r>
              <a:rPr lang="en-US" sz="1600" dirty="0">
                <a:solidFill>
                  <a:prstClr val="black"/>
                </a:solidFill>
              </a:rPr>
              <a:t>Bowie, MD </a:t>
            </a:r>
            <a:r>
              <a:rPr lang="en-US" sz="1600" dirty="0" smtClean="0">
                <a:solidFill>
                  <a:prstClr val="black"/>
                </a:solidFill>
              </a:rPr>
              <a:t>20716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02948" y="3924869"/>
            <a:ext cx="46041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Bring A Colleague and Enjoy.....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 Tasty Picnic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Supper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  <a:p>
            <a:pPr lvl="0"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Interactive &amp; Informative PD Activities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9177" y="6162044"/>
            <a:ext cx="526186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>
                <a:solidFill>
                  <a:prstClr val="black"/>
                </a:solidFill>
              </a:rPr>
              <a:t>"Social Studies Through the Lens of Literacy”</a:t>
            </a:r>
          </a:p>
          <a:p>
            <a:pPr lvl="0" algn="ctr"/>
            <a:r>
              <a:rPr lang="en-US" sz="1200" i="1" dirty="0" smtClean="0">
                <a:solidFill>
                  <a:prstClr val="black"/>
                </a:solidFill>
              </a:rPr>
              <a:t>NBT </a:t>
            </a:r>
            <a:r>
              <a:rPr lang="en-US" sz="1200" i="1" dirty="0">
                <a:solidFill>
                  <a:prstClr val="black"/>
                </a:solidFill>
              </a:rPr>
              <a:t>Senetria Blocker  (left) and </a:t>
            </a:r>
          </a:p>
          <a:p>
            <a:pPr lvl="0" algn="ctr"/>
            <a:r>
              <a:rPr lang="en-US" sz="1200" i="1" dirty="0">
                <a:solidFill>
                  <a:prstClr val="black"/>
                </a:solidFill>
              </a:rPr>
              <a:t>NBT Rainya Miller (right) share </a:t>
            </a:r>
          </a:p>
          <a:p>
            <a:pPr lvl="0" algn="ctr"/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2" name="Picture 11" descr="Benchmark Bug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855" y="7029399"/>
            <a:ext cx="1743315" cy="47423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39177" y="7503634"/>
            <a:ext cx="56474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i="1" dirty="0">
                <a:solidFill>
                  <a:prstClr val="black"/>
                </a:solidFill>
              </a:rPr>
              <a:t>Explore the Benchmark Education Digital Universe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97941" y="7870541"/>
            <a:ext cx="52845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>
                <a:solidFill>
                  <a:prstClr val="black"/>
                </a:solidFill>
              </a:rPr>
              <a:t>Please RSVP carolyn.seubert@pgcps.org or 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text 443-257-9950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by Tuesday May 10, 2016</a:t>
            </a:r>
          </a:p>
        </p:txBody>
      </p:sp>
      <p:pic>
        <p:nvPicPr>
          <p:cNvPr id="16" name="Picture 15" descr="SoMIRAC Logo JPEG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17" y="271438"/>
            <a:ext cx="2625476" cy="810418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3606191" y="271438"/>
            <a:ext cx="2880416" cy="81041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Bradley Hand Bold"/>
                <a:cs typeface="Bradley Hand Bold"/>
              </a:rPr>
              <a:t>Prince George’s County</a:t>
            </a:r>
            <a:br>
              <a:rPr lang="en-US" sz="1600" b="1" dirty="0" smtClean="0">
                <a:solidFill>
                  <a:schemeClr val="bg1"/>
                </a:solidFill>
                <a:latin typeface="Bradley Hand Bold"/>
                <a:cs typeface="Bradley Hand Bold"/>
              </a:rPr>
            </a:br>
            <a:r>
              <a:rPr lang="en-US" sz="1600" b="1" dirty="0" smtClean="0">
                <a:solidFill>
                  <a:schemeClr val="bg1"/>
                </a:solidFill>
                <a:latin typeface="Bradley Hand Bold"/>
                <a:cs typeface="Bradley Hand Bold"/>
              </a:rPr>
              <a:t>Reading Council</a:t>
            </a:r>
            <a:endParaRPr lang="en-US" sz="1600" b="1" dirty="0">
              <a:solidFill>
                <a:schemeClr val="bg1"/>
              </a:solidFill>
              <a:latin typeface="Bradley Hand Bold"/>
              <a:cs typeface="Bradley Hand Bold"/>
            </a:endParaRPr>
          </a:p>
        </p:txBody>
      </p:sp>
      <p:sp>
        <p:nvSpPr>
          <p:cNvPr id="18" name="Explosion 1 17"/>
          <p:cNvSpPr/>
          <p:nvPr/>
        </p:nvSpPr>
        <p:spPr>
          <a:xfrm rot="20509406">
            <a:off x="5416287" y="6804338"/>
            <a:ext cx="1257263" cy="1236828"/>
          </a:xfrm>
          <a:prstGeom prst="irregularSeal1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dirty="0" smtClean="0">
                <a:solidFill>
                  <a:srgbClr val="604A7B"/>
                </a:solidFill>
              </a:rPr>
              <a:t>Prizes</a:t>
            </a:r>
          </a:p>
          <a:p>
            <a:pPr algn="ctr"/>
            <a:r>
              <a:rPr lang="en-US" sz="1400" dirty="0" smtClean="0">
                <a:solidFill>
                  <a:srgbClr val="604A7B"/>
                </a:solidFill>
              </a:rPr>
              <a:t>too!</a:t>
            </a:r>
            <a:endParaRPr lang="en-US" sz="1400" dirty="0">
              <a:solidFill>
                <a:srgbClr val="604A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32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91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Bradley Hand Bold</vt:lpstr>
      <vt:lpstr>Arial</vt:lpstr>
      <vt:lpstr>Calibri</vt:lpstr>
      <vt:lpstr>Office Theme</vt:lpstr>
      <vt:lpstr>Prince George’s County Reading Council</vt:lpstr>
    </vt:vector>
  </TitlesOfParts>
  <Company>Templeton Elementary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Carole Seubert</dc:creator>
  <cp:lastModifiedBy>Hart, Zetta V</cp:lastModifiedBy>
  <cp:revision>8</cp:revision>
  <dcterms:created xsi:type="dcterms:W3CDTF">2016-04-22T16:11:37Z</dcterms:created>
  <dcterms:modified xsi:type="dcterms:W3CDTF">2016-05-02T15:46:23Z</dcterms:modified>
</cp:coreProperties>
</file>