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5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Lst>
  <p:sldSz cx="9144000" cy="6858000" type="screen4x3"/>
  <p:notesSz cx="6858000" cy="9144000"/>
  <p:embeddedFontLst>
    <p:embeddedFont>
      <p:font typeface="Algerian" pitchFamily="82" charset="77"/>
      <p:regular r:id="rId57"/>
    </p:embeddedFont>
    <p:embeddedFont>
      <p:font typeface="Architects Daughter" pitchFamily="2" charset="0"/>
      <p:regular r:id="rId58"/>
    </p:embeddedFont>
    <p:embeddedFont>
      <p:font typeface="Arial Black" panose="020B0604020202020204" pitchFamily="34" charset="0"/>
      <p:regular r:id="rId59"/>
      <p:bold r:id="rId60"/>
    </p:embeddedFont>
    <p:embeddedFont>
      <p:font typeface="Caveat" pitchFamily="2" charset="77"/>
      <p:regular r:id="rId61"/>
      <p:bold r:id="rId62"/>
    </p:embeddedFont>
    <p:embeddedFont>
      <p:font typeface="Lustria" panose="02000603060000020004" pitchFamily="2" charset="0"/>
      <p:regular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5E50484-D19B-4369-BDE8-B4B6538C3094}">
  <a:tblStyle styleId="{05E50484-D19B-4369-BDE8-B4B6538C309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24" d="100"/>
          <a:sy n="124" d="100"/>
        </p:scale>
        <p:origin x="1824"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0" name="Google Shape;11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6fdda1444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Clr>
                <a:schemeClr val="dk1"/>
              </a:buClr>
              <a:buSzPts val="1100"/>
              <a:buFont typeface="Arial"/>
              <a:buNone/>
            </a:pPr>
            <a:r>
              <a:rPr lang="en-US" sz="1500" b="1">
                <a:solidFill>
                  <a:srgbClr val="333333"/>
                </a:solidFill>
                <a:highlight>
                  <a:srgbClr val="FFFFFF"/>
                </a:highlight>
              </a:rPr>
              <a:t>aria Campanario</a:t>
            </a:r>
            <a:endParaRPr sz="1500" b="1">
              <a:solidFill>
                <a:srgbClr val="333333"/>
              </a:solidFill>
              <a:highlight>
                <a:srgbClr val="FFFFFF"/>
              </a:highlight>
            </a:endParaRPr>
          </a:p>
          <a:p>
            <a:pPr marL="0" lvl="0" indent="0" algn="l" rtl="0">
              <a:lnSpc>
                <a:spcPct val="180000"/>
              </a:lnSpc>
              <a:spcBef>
                <a:spcPts val="400"/>
              </a:spcBef>
              <a:spcAft>
                <a:spcPts val="0"/>
              </a:spcAft>
              <a:buClr>
                <a:schemeClr val="dk1"/>
              </a:buClr>
              <a:buSzPts val="1100"/>
              <a:buFont typeface="Arial"/>
              <a:buNone/>
            </a:pPr>
            <a:r>
              <a:rPr lang="en-US" sz="1200">
                <a:solidFill>
                  <a:srgbClr val="333333"/>
                </a:solidFill>
                <a:highlight>
                  <a:srgbClr val="FFFFFF"/>
                </a:highlight>
              </a:rPr>
              <a:t>McGraw-Hill Education</a:t>
            </a:r>
            <a:endParaRPr sz="1200">
              <a:solidFill>
                <a:srgbClr val="333333"/>
              </a:solidFill>
              <a:highlight>
                <a:srgbClr val="FFFFFF"/>
              </a:highlight>
            </a:endParaRPr>
          </a:p>
          <a:p>
            <a:pPr marL="0" lvl="0" indent="0" algn="l" rtl="0">
              <a:lnSpc>
                <a:spcPct val="180000"/>
              </a:lnSpc>
              <a:spcBef>
                <a:spcPts val="400"/>
              </a:spcBef>
              <a:spcAft>
                <a:spcPts val="0"/>
              </a:spcAft>
              <a:buClr>
                <a:schemeClr val="dk1"/>
              </a:buClr>
              <a:buSzPts val="1100"/>
              <a:buFont typeface="Arial"/>
              <a:buNone/>
            </a:pPr>
            <a:r>
              <a:rPr lang="en-US" sz="1200">
                <a:solidFill>
                  <a:srgbClr val="333333"/>
                </a:solidFill>
                <a:highlight>
                  <a:srgbClr val="FFFFFF"/>
                </a:highlight>
              </a:rPr>
              <a:t>Learning Specialist for Special Populations</a:t>
            </a:r>
            <a:endParaRPr sz="1200">
              <a:solidFill>
                <a:srgbClr val="333333"/>
              </a:solidFill>
              <a:highlight>
                <a:srgbClr val="FFFFFF"/>
              </a:highlight>
            </a:endParaRPr>
          </a:p>
          <a:p>
            <a:pPr marL="0" lvl="0" indent="0" algn="l" rtl="0">
              <a:lnSpc>
                <a:spcPct val="180000"/>
              </a:lnSpc>
              <a:spcBef>
                <a:spcPts val="800"/>
              </a:spcBef>
              <a:spcAft>
                <a:spcPts val="0"/>
              </a:spcAft>
              <a:buClr>
                <a:schemeClr val="dk1"/>
              </a:buClr>
              <a:buSzPts val="1100"/>
              <a:buFont typeface="Arial"/>
              <a:buNone/>
            </a:pPr>
            <a:r>
              <a:rPr lang="en-US" sz="1200">
                <a:solidFill>
                  <a:srgbClr val="333333"/>
                </a:solidFill>
                <a:highlight>
                  <a:srgbClr val="FFFFFF"/>
                </a:highlight>
              </a:rPr>
              <a:t>McGraw’s Learning Specialist for Special Populations, Maria Campanario, has over 39 years of experience in public education in a variety of teaching and administrative roles. Her work has concentrated on building effective schools, particularly on matters pertaining to project based learning, literacy, academic language development, English Language Learners, special education and supporting district/school administrators in organizational planning. She provides leadership for administrator professional development on current key national educational issues such as ESSA, WIDA, state standards, and the Dear Colleague letter. Nationally she has also presented professional development sessions focused on acculturation, secondary literacy, culture, race, urban education and socio-emotional learning for diverse special populations.</a:t>
            </a:r>
            <a:endParaRPr sz="1200">
              <a:solidFill>
                <a:srgbClr val="333333"/>
              </a:solidFill>
              <a:highlight>
                <a:srgbClr val="FFFFFF"/>
              </a:highlight>
            </a:endParaRPr>
          </a:p>
          <a:p>
            <a:pPr marL="0" lvl="0" indent="0" algn="l" rtl="0">
              <a:spcBef>
                <a:spcPts val="0"/>
              </a:spcBef>
              <a:spcAft>
                <a:spcPts val="0"/>
              </a:spcAft>
              <a:buNone/>
            </a:pPr>
            <a:endParaRPr/>
          </a:p>
        </p:txBody>
      </p:sp>
      <p:sp>
        <p:nvSpPr>
          <p:cNvPr id="206" name="Google Shape;206;g6fdda14448_0_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5" name="Google Shape;285;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 name="Google Shape;304;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6ff8fa7e3b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6ff8fa7e3b_1_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5" name="Google Shape;335;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6ff8fa7e3b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g6ff8fa7e3b_1_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3" name="Google Shape;12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9" name="Google Shape;349;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5" name="Google Shape;355;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p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2" name="Google Shape;372;p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3" name="Google Shape;383;p3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3" name="Google Shape;393;p3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6" name="Google Shape;406;p3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1" name="Google Shape;421;p3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9" name="Google Shape;429;p3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9" name="Google Shape;439;p3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Primary/intermediate</a:t>
            </a:r>
            <a:endParaRPr/>
          </a:p>
        </p:txBody>
      </p:sp>
      <p:sp>
        <p:nvSpPr>
          <p:cNvPr id="130" name="Google Shape;13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7" name="Google Shape;447;p3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1" name="Google Shape;461;p3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9" name="Google Shape;469;p4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7" name="Google Shape;477;p4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3" name="Google Shape;483;p4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1" name="Google Shape;491;p4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8" name="Google Shape;498;p4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3" name="Google Shape;513;p4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0" name="Google Shape;520;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Middle/HighTorrey Maldonado, the author of the critically acclaimed Secret Saturdays, is a teacher in Brooklyn, New York, where he was born, raised, and lives. His books reflect his students' and his experiences. </a:t>
            </a:r>
            <a:endParaRPr b="1"/>
          </a:p>
        </p:txBody>
      </p:sp>
      <p:sp>
        <p:nvSpPr>
          <p:cNvPr id="529" name="Google Shape;529;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b="0" i="0" u="none" strike="noStrike" cap="none">
                <a:solidFill>
                  <a:srgbClr val="000000"/>
                </a:solidFill>
                <a:latin typeface="Arial"/>
                <a:ea typeface="Arial"/>
                <a:cs typeface="Arial"/>
                <a:sym typeface="Arial"/>
              </a:rPr>
              <a:t>Middle/HighTorrey Maldonado, the author of the critically acclaimed Secret Saturdays, is a teacher in Brooklyn, New York, where he was born, raised, and lives. His books reflect his students' and his experiences. </a:t>
            </a:r>
            <a:endParaRPr b="1"/>
          </a:p>
        </p:txBody>
      </p:sp>
      <p:sp>
        <p:nvSpPr>
          <p:cNvPr id="139" name="Google Shape;13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kathy bumgardner</a:t>
            </a:r>
            <a:endParaRPr/>
          </a:p>
        </p:txBody>
      </p:sp>
      <p:sp>
        <p:nvSpPr>
          <p:cNvPr id="537" name="Google Shape;537;p4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-primary; Austin TX based author</a:t>
            </a:r>
            <a:endParaRPr/>
          </a:p>
        </p:txBody>
      </p:sp>
      <p:sp>
        <p:nvSpPr>
          <p:cNvPr id="544" name="Google Shape;544;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Primary- </a:t>
            </a:r>
            <a:r>
              <a:rPr lang="en-US" sz="1100" b="1" i="1" u="sng" strike="noStrike" cap="none">
                <a:solidFill>
                  <a:srgbClr val="000000"/>
                </a:solidFill>
                <a:latin typeface="Arial"/>
                <a:ea typeface="Arial"/>
                <a:cs typeface="Arial"/>
                <a:sym typeface="Arial"/>
              </a:rPr>
              <a:t>MEMPHIS, MARTIN AND THE MOUNTAINTOP</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br>
              <a:rPr lang="en-US" sz="1100" b="0" i="0" u="none"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1" i="1" u="sng" strike="noStrike" cap="none">
                <a:solidFill>
                  <a:srgbClr val="000000"/>
                </a:solidFill>
                <a:latin typeface="Arial"/>
                <a:ea typeface="Arial"/>
                <a:cs typeface="Arial"/>
                <a:sym typeface="Arial"/>
              </a:rPr>
              <a:t>A 2019 Coretta Scott King Honor Medal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1" u="none" strike="noStrike" cap="none">
                <a:solidFill>
                  <a:srgbClr val="000000"/>
                </a:solidFill>
                <a:latin typeface="Arial"/>
                <a:ea typeface="Arial"/>
                <a:cs typeface="Arial"/>
                <a:sym typeface="Arial"/>
              </a:rPr>
              <a:t>Also voted a "Best Picture Book in 2018' by Kirkus, SLJ and Booklist</a:t>
            </a: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a:p>
        </p:txBody>
      </p:sp>
      <p:sp>
        <p:nvSpPr>
          <p:cNvPr id="552" name="Google Shape;552;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9" name="Google Shape;559;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br>
              <a:rPr lang="en-US"/>
            </a:br>
            <a:endParaRPr/>
          </a:p>
          <a:p>
            <a:pPr marL="457200" lvl="0" indent="-298450" algn="l" rtl="0">
              <a:lnSpc>
                <a:spcPct val="100000"/>
              </a:lnSpc>
              <a:spcBef>
                <a:spcPts val="0"/>
              </a:spcBef>
              <a:spcAft>
                <a:spcPts val="0"/>
              </a:spcAft>
              <a:buSzPts val="1100"/>
              <a:buChar char="●"/>
            </a:pPr>
            <a:r>
              <a:rPr lang="en-US"/>
              <a:t> From 2013-2015, Dr. Whitehead was selected as one of only four experts to participate in the White House's Black History Month Panel co-sponsored by President Obama and the Association for the Study of African American Life and History (ASALH) on topics ranging from the Emancipation Proclamation to the president’s policies on women and girls. In 2014, she was one of the featured speakers at the Youth Mentoring Summit at the U.S. Capital in celebration of the 50th Anniversary of the March on Washington. She has received various fellowships and grants to support her work including a 2012 Gilder Lehrman Fellowship in American History, a 2011 Lord Baltimore Fellowship from the Maryland Historical Society, a 2010 NEH Summer Stipend, and a 2007 SREB Pre-Doctoral Fellowship for Maryland (only one doctoral fellowship is awarded per state).</a:t>
            </a:r>
            <a:br>
              <a:rPr lang="en-US"/>
            </a:br>
            <a:endParaRPr/>
          </a:p>
          <a:p>
            <a:pPr marL="457200" lvl="0" indent="-298450" algn="l" rtl="0">
              <a:lnSpc>
                <a:spcPct val="100000"/>
              </a:lnSpc>
              <a:spcBef>
                <a:spcPts val="0"/>
              </a:spcBef>
              <a:spcAft>
                <a:spcPts val="0"/>
              </a:spcAft>
              <a:buSzPts val="1100"/>
              <a:buChar char="●"/>
            </a:pPr>
            <a:r>
              <a:rPr lang="en-US"/>
              <a:t> In February 2016, Dr. Whitehead received the Joan B. Kroc’s Institute for International Peace Studies “Distinguished Alumni” Award for her work as a peace activist, scholar, filmmaker, writer, and poet. In 2016, her book, RaceBrave: new and selected works, was selected by the Baltimore Sun as one of the Top Ten Summer Reads. In 2015 her book, Notes from a Colored Girl, was awarded the Darlene Clark Hine Book Award for Best Book in African American women’s and gender history from the Organization of American Historians (OAH) and in 2014, it received the Letitia Woods Brown Book Award for Best Edited Book in African American History from the Association of Black Women Historians. In addition, Dr. Whitehead was awarded the 2014 Lifetime Achievement Award from the Progressive National Baptist Convention (PNBC); was selected as one of the top 25 women professors in Maryland by Online Schools Maryland; and in 2013, she was the recipient of Loyola University Maryland's Faculty Award for Excellence in Engaged Scholarship for her work documenting the stories of women who are temporarily experiencing homelessness. Whitehead has also received the 2006 Gilder Lehrman Preserve America Maryland History Teacher of the Year Award (sponsored by the Gilder Lehrman Institute of American History and the Maryland State Department of Education); was one of fifty alumni to receive the Distinguished Black Alumni Award from the University of Notre Dame, Indiana (2005); and, was a winner of both the Langston Hughes, David Diop, Etheridge Knight Poetry Award (1999, 2000) and the Zora Neale Hurston Creative Writing Award (1998) from the Gwendolyn Brooks Creative Writing Center at the University of Chicago.</a:t>
            </a:r>
            <a:endParaRPr/>
          </a:p>
          <a:p>
            <a:pPr marL="457200" lvl="0" indent="-298450" algn="l" rtl="0">
              <a:lnSpc>
                <a:spcPct val="100000"/>
              </a:lnSpc>
              <a:spcBef>
                <a:spcPts val="0"/>
              </a:spcBef>
              <a:spcAft>
                <a:spcPts val="0"/>
              </a:spcAft>
              <a:buSzPts val="1100"/>
              <a:buChar char="●"/>
            </a:pPr>
            <a:r>
              <a:rPr lang="en-US"/>
              <a:t>Dr. Whitehead has trained over 3000 K-12 teachers throughout the country in how to become culturally responsive teachers in diverse environments. She is the author of several book chapters, articles, opinion editorials, and four books, RaceBrave: new and selected works (2016); Letters to My Black Sons: Raising Boys in a Post-Racial America (2015); the award-winning Notes from a Colored Girl: The Civil War Pocket Diaries of Emilie Frances Davis (2014); Sparking the Genius: The Carter G. Woodson Lecture (2014); and, the co-editor of Rethinking Emilie Frances Davis: Lesson Plans for Teaching her 1863-1865 Pocket Diaries (2014). Her forthcoming book, The Emancipation Proclamation: Race Relations on the Eve of Reconstruction (Routledge) is due out in 2017. She is the creator of the #SayHerName syllabus, the Clinton Syllabus, and the Trump Syllabus K12 Syllabus. She is also the guest editor for the fall 2016 special “#BlackGirlActivism” edition of Meridians journal.</a:t>
            </a:r>
            <a:br>
              <a:rPr lang="en-US"/>
            </a:br>
            <a:endParaRPr/>
          </a:p>
          <a:p>
            <a:pPr marL="457200" lvl="0" indent="-298450" algn="l" rtl="0">
              <a:lnSpc>
                <a:spcPct val="100000"/>
              </a:lnSpc>
              <a:spcBef>
                <a:spcPts val="0"/>
              </a:spcBef>
              <a:spcAft>
                <a:spcPts val="0"/>
              </a:spcAft>
              <a:buSzPts val="1100"/>
              <a:buChar char="●"/>
            </a:pPr>
            <a:r>
              <a:rPr lang="en-US"/>
              <a:t> Prior to her work in academia, Dr. Whitehead was a documentary filmmaker with MetroTV, a PBS-affiliate and a senior producer for Music Television Networks (MTV). In 2001, she directed and produced Twin Towers: A History, a documentary film that describes the technical problems that were overcome, including the challenge to the ironworkers and it recounts the daredevil stunts that the buildings attracted. The film was nominated for a New York-Emmy in 2002 (Dr. Whitehead’s third nomination). It has since become the second-largest selling film about 9/11 and airs regularly on PBS stations around the country.She received her Ph.D. from the University of Maryland, Baltimore County in the Language, Literacy, and Culture program, her M.A. from the University of Notre Dame, Indiana in International Peace Studies, her graduate degree in Advanced Documentary and Narrative Filmmaking from the New York Film Academy, and her B.A. from Lincoln University, PA.</a:t>
            </a:r>
            <a:br>
              <a:rPr lang="en-US"/>
            </a:br>
            <a:endParaRPr/>
          </a:p>
          <a:p>
            <a:pPr marL="457200" lvl="0" indent="-298450" algn="l" rtl="0">
              <a:lnSpc>
                <a:spcPct val="100000"/>
              </a:lnSpc>
              <a:spcBef>
                <a:spcPts val="0"/>
              </a:spcBef>
              <a:spcAft>
                <a:spcPts val="0"/>
              </a:spcAft>
              <a:buSzPts val="1100"/>
              <a:buChar char="●"/>
            </a:pPr>
            <a:r>
              <a:rPr lang="en-US"/>
              <a:t> Dr. Whitehead can be reached by email kewhitehead@loyola.edu, via twitter @kayewhitehead, or at her website www.kayewisewhitehead.com. She lives in Baltimore with her family.</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7" name="Google Shape;567;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Primary- </a:t>
            </a:r>
            <a:r>
              <a:rPr lang="en-US" sz="1100" b="1" i="1" u="sng" strike="noStrike" cap="none">
                <a:solidFill>
                  <a:srgbClr val="000000"/>
                </a:solidFill>
                <a:latin typeface="Arial"/>
                <a:ea typeface="Arial"/>
                <a:cs typeface="Arial"/>
                <a:sym typeface="Arial"/>
              </a:rPr>
              <a:t>MEMPHIS, MARTIN AND THE MOUNTAINTOP</a:t>
            </a:r>
            <a:br>
              <a:rPr lang="en-US" sz="1100" b="0" i="0" u="none" strike="noStrike" cap="none">
                <a:solidFill>
                  <a:srgbClr val="000000"/>
                </a:solidFill>
                <a:latin typeface="Arial"/>
                <a:ea typeface="Arial"/>
                <a:cs typeface="Arial"/>
                <a:sym typeface="Arial"/>
              </a:rPr>
            </a:b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1" i="1" u="sng" strike="noStrike" cap="none">
                <a:solidFill>
                  <a:srgbClr val="000000"/>
                </a:solidFill>
                <a:latin typeface="Arial"/>
                <a:ea typeface="Arial"/>
                <a:cs typeface="Arial"/>
                <a:sym typeface="Arial"/>
              </a:rPr>
              <a:t>A 2019 Coretta Scott King Honor Medal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100" b="0" i="1" u="none" strike="noStrike" cap="none">
                <a:solidFill>
                  <a:srgbClr val="000000"/>
                </a:solidFill>
                <a:latin typeface="Arial"/>
                <a:ea typeface="Arial"/>
                <a:cs typeface="Arial"/>
                <a:sym typeface="Arial"/>
              </a:rPr>
              <a:t>Also voted a "Best Picture Book in 2018' by Kirkus, SLJ and Booklist</a:t>
            </a: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a:p>
        </p:txBody>
      </p:sp>
      <p:sp>
        <p:nvSpPr>
          <p:cNvPr id="147" name="Google Shape;14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-primary; Austin TX based author</a:t>
            </a:r>
            <a:endParaRPr/>
          </a:p>
        </p:txBody>
      </p:sp>
      <p:sp>
        <p:nvSpPr>
          <p:cNvPr id="154" name="Google Shape;154;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b="1" i="0" u="none" strike="noStrike" cap="none">
                <a:solidFill>
                  <a:srgbClr val="000000"/>
                </a:solidFill>
                <a:latin typeface="Arial"/>
                <a:ea typeface="Arial"/>
                <a:cs typeface="Arial"/>
                <a:sym typeface="Arial"/>
              </a:rPr>
              <a:t>Jennifer Ziegler</a:t>
            </a:r>
            <a:r>
              <a:rPr lang="en-US" sz="1100" b="0" i="0" u="none" strike="noStrike" cap="none">
                <a:solidFill>
                  <a:srgbClr val="000000"/>
                </a:solidFill>
                <a:latin typeface="Arial"/>
                <a:ea typeface="Arial"/>
                <a:cs typeface="Arial"/>
                <a:sym typeface="Arial"/>
              </a:rPr>
              <a:t>-Grades 4-8</a:t>
            </a:r>
            <a:endParaRPr b="0"/>
          </a:p>
        </p:txBody>
      </p:sp>
      <p:sp>
        <p:nvSpPr>
          <p:cNvPr id="162" name="Google Shape;162;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0" name="Google Shape;17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685800" y="2365248"/>
            <a:ext cx="7772400" cy="978408"/>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lt1"/>
              </a:buClr>
              <a:buSzPts val="5400"/>
              <a:buFont typeface="Lustria"/>
              <a:buNone/>
              <a:defRPr sz="5400">
                <a:solidFill>
                  <a:schemeClr val="lt1"/>
                </a:solidFill>
                <a:latin typeface="Lustria"/>
                <a:ea typeface="Lustria"/>
                <a:cs typeface="Lustria"/>
                <a:sym typeface="Lustr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685800" y="3352800"/>
            <a:ext cx="7772400" cy="877824"/>
          </a:xfrm>
          <a:prstGeom prst="rect">
            <a:avLst/>
          </a:prstGeom>
          <a:noFill/>
          <a:ln>
            <a:noFill/>
          </a:ln>
        </p:spPr>
        <p:txBody>
          <a:bodyPr spcFirstLastPara="1" wrap="square" lIns="91425" tIns="45700" rIns="91425" bIns="45700" anchor="t" anchorCtr="0">
            <a:noAutofit/>
          </a:bodyPr>
          <a:lstStyle>
            <a:lvl1pPr lvl="0" algn="ctr">
              <a:lnSpc>
                <a:spcPct val="100000"/>
              </a:lnSpc>
              <a:spcBef>
                <a:spcPts val="300"/>
              </a:spcBef>
              <a:spcAft>
                <a:spcPts val="0"/>
              </a:spcAft>
              <a:buClr>
                <a:schemeClr val="lt1"/>
              </a:buClr>
              <a:buSzPts val="2000"/>
              <a:buFont typeface="Lustria"/>
              <a:buNone/>
              <a:defRPr sz="2000">
                <a:solidFill>
                  <a:schemeClr val="lt1"/>
                </a:solidFill>
                <a:latin typeface="Lustria"/>
                <a:ea typeface="Lustria"/>
                <a:cs typeface="Lustria"/>
                <a:sym typeface="Lustria"/>
              </a:defRPr>
            </a:lvl1pPr>
            <a:lvl2pPr lvl="1" algn="ctr">
              <a:lnSpc>
                <a:spcPct val="100000"/>
              </a:lnSpc>
              <a:spcBef>
                <a:spcPts val="600"/>
              </a:spcBef>
              <a:spcAft>
                <a:spcPts val="0"/>
              </a:spcAft>
              <a:buClr>
                <a:schemeClr val="lt1"/>
              </a:buClr>
              <a:buSzPts val="2000"/>
              <a:buFont typeface="Lustria"/>
              <a:buNone/>
              <a:defRPr>
                <a:solidFill>
                  <a:schemeClr val="lt1"/>
                </a:solidFill>
              </a:defRPr>
            </a:lvl2pPr>
            <a:lvl3pPr lvl="2" algn="ctr">
              <a:lnSpc>
                <a:spcPct val="100000"/>
              </a:lnSpc>
              <a:spcBef>
                <a:spcPts val="600"/>
              </a:spcBef>
              <a:spcAft>
                <a:spcPts val="0"/>
              </a:spcAft>
              <a:buClr>
                <a:schemeClr val="lt1"/>
              </a:buClr>
              <a:buSzPts val="1800"/>
              <a:buFont typeface="Lustria"/>
              <a:buNone/>
              <a:defRPr>
                <a:solidFill>
                  <a:schemeClr val="lt1"/>
                </a:solidFill>
              </a:defRPr>
            </a:lvl3pPr>
            <a:lvl4pPr lvl="3" algn="ctr">
              <a:lnSpc>
                <a:spcPct val="100000"/>
              </a:lnSpc>
              <a:spcBef>
                <a:spcPts val="600"/>
              </a:spcBef>
              <a:spcAft>
                <a:spcPts val="0"/>
              </a:spcAft>
              <a:buClr>
                <a:schemeClr val="lt1"/>
              </a:buClr>
              <a:buSzPts val="1800"/>
              <a:buFont typeface="Lustria"/>
              <a:buNone/>
              <a:defRPr>
                <a:solidFill>
                  <a:schemeClr val="lt1"/>
                </a:solidFill>
              </a:defRPr>
            </a:lvl4pPr>
            <a:lvl5pPr lvl="4" algn="ctr">
              <a:lnSpc>
                <a:spcPct val="100000"/>
              </a:lnSpc>
              <a:spcBef>
                <a:spcPts val="600"/>
              </a:spcBef>
              <a:spcAft>
                <a:spcPts val="0"/>
              </a:spcAft>
              <a:buClr>
                <a:schemeClr val="lt1"/>
              </a:buClr>
              <a:buSzPts val="1800"/>
              <a:buFont typeface="Lustria"/>
              <a:buNone/>
              <a:defRPr>
                <a:solidFill>
                  <a:schemeClr val="lt1"/>
                </a:solidFill>
              </a:defRPr>
            </a:lvl5pPr>
            <a:lvl6pPr lvl="5" algn="ctr">
              <a:lnSpc>
                <a:spcPct val="100000"/>
              </a:lnSpc>
              <a:spcBef>
                <a:spcPts val="360"/>
              </a:spcBef>
              <a:spcAft>
                <a:spcPts val="0"/>
              </a:spcAft>
              <a:buClr>
                <a:schemeClr val="lt1"/>
              </a:buClr>
              <a:buSzPts val="1800"/>
              <a:buFont typeface="Lustria"/>
              <a:buNone/>
              <a:defRPr>
                <a:solidFill>
                  <a:schemeClr val="lt1"/>
                </a:solidFill>
              </a:defRPr>
            </a:lvl6pPr>
            <a:lvl7pPr lvl="6" algn="ctr">
              <a:lnSpc>
                <a:spcPct val="100000"/>
              </a:lnSpc>
              <a:spcBef>
                <a:spcPts val="360"/>
              </a:spcBef>
              <a:spcAft>
                <a:spcPts val="0"/>
              </a:spcAft>
              <a:buClr>
                <a:schemeClr val="lt1"/>
              </a:buClr>
              <a:buSzPts val="1800"/>
              <a:buFont typeface="Lustria"/>
              <a:buNone/>
              <a:defRPr>
                <a:solidFill>
                  <a:schemeClr val="lt1"/>
                </a:solidFill>
              </a:defRPr>
            </a:lvl7pPr>
            <a:lvl8pPr lvl="7" algn="ctr">
              <a:lnSpc>
                <a:spcPct val="100000"/>
              </a:lnSpc>
              <a:spcBef>
                <a:spcPts val="360"/>
              </a:spcBef>
              <a:spcAft>
                <a:spcPts val="0"/>
              </a:spcAft>
              <a:buClr>
                <a:schemeClr val="lt1"/>
              </a:buClr>
              <a:buSzPts val="1800"/>
              <a:buFont typeface="Lustria"/>
              <a:buNone/>
              <a:defRPr>
                <a:solidFill>
                  <a:schemeClr val="lt1"/>
                </a:solidFill>
              </a:defRPr>
            </a:lvl8pPr>
            <a:lvl9pPr lvl="8" algn="ctr">
              <a:lnSpc>
                <a:spcPct val="100000"/>
              </a:lnSpc>
              <a:spcBef>
                <a:spcPts val="360"/>
              </a:spcBef>
              <a:spcAft>
                <a:spcPts val="0"/>
              </a:spcAft>
              <a:buClr>
                <a:schemeClr val="lt1"/>
              </a:buClr>
              <a:buSzPts val="1800"/>
              <a:buFont typeface="Lustria"/>
              <a:buNone/>
              <a:defRPr>
                <a:solidFill>
                  <a:schemeClr val="lt1"/>
                </a:solidFill>
              </a:defRPr>
            </a:lvl9pPr>
          </a:lstStyle>
          <a:p>
            <a:endParaRPr/>
          </a:p>
        </p:txBody>
      </p:sp>
      <p:sp>
        <p:nvSpPr>
          <p:cNvPr id="14" name="Google Shape;14;p2"/>
          <p:cNvSpPr txBox="1">
            <a:spLocks noGrp="1"/>
          </p:cNvSpPr>
          <p:nvPr>
            <p:ph type="dt" idx="10"/>
          </p:nvPr>
        </p:nvSpPr>
        <p:spPr>
          <a:xfrm>
            <a:off x="6620435" y="6356350"/>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354105"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4229100" y="6356350"/>
            <a:ext cx="6858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6"/>
        <p:cNvGrpSpPr/>
        <p:nvPr/>
      </p:nvGrpSpPr>
      <p:grpSpPr>
        <a:xfrm>
          <a:off x="0" y="0"/>
          <a:ext cx="0" cy="0"/>
          <a:chOff x="0" y="0"/>
          <a:chExt cx="0" cy="0"/>
        </a:xfrm>
      </p:grpSpPr>
      <p:sp>
        <p:nvSpPr>
          <p:cNvPr id="77" name="Google Shape;77;p11"/>
          <p:cNvSpPr txBox="1">
            <a:spLocks noGrp="1"/>
          </p:cNvSpPr>
          <p:nvPr>
            <p:ph type="title"/>
          </p:nvPr>
        </p:nvSpPr>
        <p:spPr>
          <a:xfrm>
            <a:off x="685800" y="121023"/>
            <a:ext cx="7770813" cy="142987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4800"/>
              <a:buFont typeface="Lustria"/>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1"/>
          <p:cNvSpPr txBox="1">
            <a:spLocks noGrp="1"/>
          </p:cNvSpPr>
          <p:nvPr>
            <p:ph type="body" idx="1"/>
          </p:nvPr>
        </p:nvSpPr>
        <p:spPr>
          <a:xfrm>
            <a:off x="685800" y="1550895"/>
            <a:ext cx="3611880" cy="614082"/>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0"/>
              </a:spcBef>
              <a:spcAft>
                <a:spcPts val="0"/>
              </a:spcAft>
              <a:buClr>
                <a:schemeClr val="lt1"/>
              </a:buClr>
              <a:buSzPts val="2800"/>
              <a:buFont typeface="Lustria"/>
              <a:buNone/>
              <a:defRPr sz="2800" b="0"/>
            </a:lvl1pPr>
            <a:lvl2pPr marL="914400" lvl="1" indent="-228600" algn="l">
              <a:lnSpc>
                <a:spcPct val="100000"/>
              </a:lnSpc>
              <a:spcBef>
                <a:spcPts val="600"/>
              </a:spcBef>
              <a:spcAft>
                <a:spcPts val="0"/>
              </a:spcAft>
              <a:buClr>
                <a:schemeClr val="lt1"/>
              </a:buClr>
              <a:buSzPts val="2000"/>
              <a:buFont typeface="Lustria"/>
              <a:buNone/>
              <a:defRPr sz="2000" b="1"/>
            </a:lvl2pPr>
            <a:lvl3pPr marL="1371600" lvl="2" indent="-228600" algn="l">
              <a:lnSpc>
                <a:spcPct val="100000"/>
              </a:lnSpc>
              <a:spcBef>
                <a:spcPts val="600"/>
              </a:spcBef>
              <a:spcAft>
                <a:spcPts val="0"/>
              </a:spcAft>
              <a:buClr>
                <a:schemeClr val="lt1"/>
              </a:buClr>
              <a:buSzPts val="1800"/>
              <a:buFont typeface="Lustria"/>
              <a:buNone/>
              <a:defRPr sz="1800" b="1"/>
            </a:lvl3pPr>
            <a:lvl4pPr marL="1828800" lvl="3" indent="-228600" algn="l">
              <a:lnSpc>
                <a:spcPct val="100000"/>
              </a:lnSpc>
              <a:spcBef>
                <a:spcPts val="600"/>
              </a:spcBef>
              <a:spcAft>
                <a:spcPts val="0"/>
              </a:spcAft>
              <a:buClr>
                <a:schemeClr val="lt1"/>
              </a:buClr>
              <a:buSzPts val="1600"/>
              <a:buFont typeface="Lustria"/>
              <a:buNone/>
              <a:defRPr sz="1600" b="1"/>
            </a:lvl4pPr>
            <a:lvl5pPr marL="2286000" lvl="4" indent="-228600" algn="l">
              <a:lnSpc>
                <a:spcPct val="100000"/>
              </a:lnSpc>
              <a:spcBef>
                <a:spcPts val="600"/>
              </a:spcBef>
              <a:spcAft>
                <a:spcPts val="0"/>
              </a:spcAft>
              <a:buClr>
                <a:schemeClr val="lt1"/>
              </a:buClr>
              <a:buSzPts val="1600"/>
              <a:buFont typeface="Lustria"/>
              <a:buNone/>
              <a:defRPr sz="1600" b="1"/>
            </a:lvl5pPr>
            <a:lvl6pPr marL="2743200" lvl="5" indent="-228600" algn="l">
              <a:lnSpc>
                <a:spcPct val="100000"/>
              </a:lnSpc>
              <a:spcBef>
                <a:spcPts val="320"/>
              </a:spcBef>
              <a:spcAft>
                <a:spcPts val="0"/>
              </a:spcAft>
              <a:buClr>
                <a:schemeClr val="lt1"/>
              </a:buClr>
              <a:buSzPts val="1600"/>
              <a:buFont typeface="Lustria"/>
              <a:buNone/>
              <a:defRPr sz="1600" b="1"/>
            </a:lvl6pPr>
            <a:lvl7pPr marL="3200400" lvl="6" indent="-228600" algn="l">
              <a:lnSpc>
                <a:spcPct val="100000"/>
              </a:lnSpc>
              <a:spcBef>
                <a:spcPts val="320"/>
              </a:spcBef>
              <a:spcAft>
                <a:spcPts val="0"/>
              </a:spcAft>
              <a:buClr>
                <a:schemeClr val="lt1"/>
              </a:buClr>
              <a:buSzPts val="1600"/>
              <a:buFont typeface="Lustria"/>
              <a:buNone/>
              <a:defRPr sz="1600" b="1"/>
            </a:lvl7pPr>
            <a:lvl8pPr marL="3657600" lvl="7" indent="-228600" algn="l">
              <a:lnSpc>
                <a:spcPct val="100000"/>
              </a:lnSpc>
              <a:spcBef>
                <a:spcPts val="320"/>
              </a:spcBef>
              <a:spcAft>
                <a:spcPts val="0"/>
              </a:spcAft>
              <a:buClr>
                <a:schemeClr val="lt1"/>
              </a:buClr>
              <a:buSzPts val="1600"/>
              <a:buFont typeface="Lustria"/>
              <a:buNone/>
              <a:defRPr sz="1600" b="1"/>
            </a:lvl8pPr>
            <a:lvl9pPr marL="4114800" lvl="8" indent="-228600" algn="l">
              <a:lnSpc>
                <a:spcPct val="100000"/>
              </a:lnSpc>
              <a:spcBef>
                <a:spcPts val="320"/>
              </a:spcBef>
              <a:spcAft>
                <a:spcPts val="0"/>
              </a:spcAft>
              <a:buClr>
                <a:schemeClr val="lt1"/>
              </a:buClr>
              <a:buSzPts val="1600"/>
              <a:buFont typeface="Lustria"/>
              <a:buNone/>
              <a:defRPr sz="1600" b="1"/>
            </a:lvl9pPr>
          </a:lstStyle>
          <a:p>
            <a:endParaRPr/>
          </a:p>
        </p:txBody>
      </p:sp>
      <p:sp>
        <p:nvSpPr>
          <p:cNvPr id="79" name="Google Shape;79;p11"/>
          <p:cNvSpPr txBox="1">
            <a:spLocks noGrp="1"/>
          </p:cNvSpPr>
          <p:nvPr>
            <p:ph type="body" idx="2"/>
          </p:nvPr>
        </p:nvSpPr>
        <p:spPr>
          <a:xfrm>
            <a:off x="685800" y="2438400"/>
            <a:ext cx="3611880" cy="3687762"/>
          </a:xfrm>
          <a:prstGeom prst="rect">
            <a:avLst/>
          </a:prstGeom>
          <a:noFill/>
          <a:ln>
            <a:noFill/>
          </a:ln>
        </p:spPr>
        <p:txBody>
          <a:bodyPr spcFirstLastPara="1" wrap="square" lIns="91425" tIns="45700" rIns="91425" bIns="45700" anchor="t" anchorCtr="0">
            <a:noAutofit/>
          </a:bodyPr>
          <a:lstStyle>
            <a:lvl1pPr marL="457200" lvl="0" indent="-368300" algn="l">
              <a:lnSpc>
                <a:spcPct val="100000"/>
              </a:lnSpc>
              <a:spcBef>
                <a:spcPts val="2000"/>
              </a:spcBef>
              <a:spcAft>
                <a:spcPts val="0"/>
              </a:spcAft>
              <a:buClr>
                <a:schemeClr val="lt1"/>
              </a:buClr>
              <a:buSzPts val="2200"/>
              <a:buFont typeface="Lustria"/>
              <a:buChar char="•"/>
              <a:defRPr sz="2200"/>
            </a:lvl1pPr>
            <a:lvl2pPr marL="914400" lvl="1" indent="-355600" algn="l">
              <a:lnSpc>
                <a:spcPct val="100000"/>
              </a:lnSpc>
              <a:spcBef>
                <a:spcPts val="600"/>
              </a:spcBef>
              <a:spcAft>
                <a:spcPts val="0"/>
              </a:spcAft>
              <a:buClr>
                <a:schemeClr val="lt1"/>
              </a:buClr>
              <a:buSzPts val="2000"/>
              <a:buFont typeface="Lustria"/>
              <a:buChar char="•"/>
              <a:defRPr sz="2000"/>
            </a:lvl2pPr>
            <a:lvl3pPr marL="1371600" lvl="2" indent="-342900" algn="l">
              <a:lnSpc>
                <a:spcPct val="100000"/>
              </a:lnSpc>
              <a:spcBef>
                <a:spcPts val="600"/>
              </a:spcBef>
              <a:spcAft>
                <a:spcPts val="0"/>
              </a:spcAft>
              <a:buClr>
                <a:schemeClr val="lt1"/>
              </a:buClr>
              <a:buSzPts val="1800"/>
              <a:buFont typeface="Lustria"/>
              <a:buChar char="•"/>
              <a:defRPr sz="1800"/>
            </a:lvl3pPr>
            <a:lvl4pPr marL="1828800" lvl="3" indent="-342900" algn="l">
              <a:lnSpc>
                <a:spcPct val="100000"/>
              </a:lnSpc>
              <a:spcBef>
                <a:spcPts val="600"/>
              </a:spcBef>
              <a:spcAft>
                <a:spcPts val="0"/>
              </a:spcAft>
              <a:buClr>
                <a:schemeClr val="lt1"/>
              </a:buClr>
              <a:buSzPts val="1800"/>
              <a:buFont typeface="Lustria"/>
              <a:buChar char="•"/>
              <a:defRPr sz="1800"/>
            </a:lvl4pPr>
            <a:lvl5pPr marL="2286000" lvl="4" indent="-342900" algn="l">
              <a:lnSpc>
                <a:spcPct val="100000"/>
              </a:lnSpc>
              <a:spcBef>
                <a:spcPts val="600"/>
              </a:spcBef>
              <a:spcAft>
                <a:spcPts val="0"/>
              </a:spcAft>
              <a:buClr>
                <a:schemeClr val="lt1"/>
              </a:buClr>
              <a:buSzPts val="1800"/>
              <a:buFont typeface="Lustria"/>
              <a:buChar char="•"/>
              <a:defRPr sz="1800"/>
            </a:lvl5pPr>
            <a:lvl6pPr marL="2743200" lvl="5" indent="-330200" algn="l">
              <a:lnSpc>
                <a:spcPct val="100000"/>
              </a:lnSpc>
              <a:spcBef>
                <a:spcPts val="320"/>
              </a:spcBef>
              <a:spcAft>
                <a:spcPts val="0"/>
              </a:spcAft>
              <a:buClr>
                <a:schemeClr val="lt1"/>
              </a:buClr>
              <a:buSzPts val="1600"/>
              <a:buFont typeface="Lustria"/>
              <a:buChar char="•"/>
              <a:defRPr sz="1600"/>
            </a:lvl6pPr>
            <a:lvl7pPr marL="3200400" lvl="6" indent="-330200" algn="l">
              <a:lnSpc>
                <a:spcPct val="100000"/>
              </a:lnSpc>
              <a:spcBef>
                <a:spcPts val="320"/>
              </a:spcBef>
              <a:spcAft>
                <a:spcPts val="0"/>
              </a:spcAft>
              <a:buClr>
                <a:schemeClr val="lt1"/>
              </a:buClr>
              <a:buSzPts val="1600"/>
              <a:buFont typeface="Lustria"/>
              <a:buChar char="•"/>
              <a:defRPr sz="1600"/>
            </a:lvl7pPr>
            <a:lvl8pPr marL="3657600" lvl="7" indent="-330200" algn="l">
              <a:lnSpc>
                <a:spcPct val="100000"/>
              </a:lnSpc>
              <a:spcBef>
                <a:spcPts val="320"/>
              </a:spcBef>
              <a:spcAft>
                <a:spcPts val="0"/>
              </a:spcAft>
              <a:buClr>
                <a:schemeClr val="lt1"/>
              </a:buClr>
              <a:buSzPts val="1600"/>
              <a:buFont typeface="Lustria"/>
              <a:buChar char="•"/>
              <a:defRPr sz="1600"/>
            </a:lvl8pPr>
            <a:lvl9pPr marL="4114800" lvl="8" indent="-330200" algn="l">
              <a:lnSpc>
                <a:spcPct val="100000"/>
              </a:lnSpc>
              <a:spcBef>
                <a:spcPts val="320"/>
              </a:spcBef>
              <a:spcAft>
                <a:spcPts val="0"/>
              </a:spcAft>
              <a:buClr>
                <a:schemeClr val="lt1"/>
              </a:buClr>
              <a:buSzPts val="1600"/>
              <a:buFont typeface="Lustria"/>
              <a:buChar char="•"/>
              <a:defRPr sz="1600"/>
            </a:lvl9pPr>
          </a:lstStyle>
          <a:p>
            <a:endParaRPr/>
          </a:p>
        </p:txBody>
      </p:sp>
      <p:sp>
        <p:nvSpPr>
          <p:cNvPr id="80" name="Google Shape;80;p11"/>
          <p:cNvSpPr txBox="1">
            <a:spLocks noGrp="1"/>
          </p:cNvSpPr>
          <p:nvPr>
            <p:ph type="body" idx="3"/>
          </p:nvPr>
        </p:nvSpPr>
        <p:spPr>
          <a:xfrm>
            <a:off x="4845526" y="1550895"/>
            <a:ext cx="3611880" cy="614082"/>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0"/>
              </a:spcBef>
              <a:spcAft>
                <a:spcPts val="0"/>
              </a:spcAft>
              <a:buClr>
                <a:schemeClr val="lt1"/>
              </a:buClr>
              <a:buSzPts val="2800"/>
              <a:buFont typeface="Lustria"/>
              <a:buNone/>
              <a:defRPr sz="2800" b="0"/>
            </a:lvl1pPr>
            <a:lvl2pPr marL="914400" lvl="1" indent="-228600" algn="l">
              <a:lnSpc>
                <a:spcPct val="100000"/>
              </a:lnSpc>
              <a:spcBef>
                <a:spcPts val="600"/>
              </a:spcBef>
              <a:spcAft>
                <a:spcPts val="0"/>
              </a:spcAft>
              <a:buClr>
                <a:schemeClr val="lt1"/>
              </a:buClr>
              <a:buSzPts val="2000"/>
              <a:buFont typeface="Lustria"/>
              <a:buNone/>
              <a:defRPr sz="2000" b="1"/>
            </a:lvl2pPr>
            <a:lvl3pPr marL="1371600" lvl="2" indent="-228600" algn="l">
              <a:lnSpc>
                <a:spcPct val="100000"/>
              </a:lnSpc>
              <a:spcBef>
                <a:spcPts val="600"/>
              </a:spcBef>
              <a:spcAft>
                <a:spcPts val="0"/>
              </a:spcAft>
              <a:buClr>
                <a:schemeClr val="lt1"/>
              </a:buClr>
              <a:buSzPts val="1800"/>
              <a:buFont typeface="Lustria"/>
              <a:buNone/>
              <a:defRPr sz="1800" b="1"/>
            </a:lvl3pPr>
            <a:lvl4pPr marL="1828800" lvl="3" indent="-228600" algn="l">
              <a:lnSpc>
                <a:spcPct val="100000"/>
              </a:lnSpc>
              <a:spcBef>
                <a:spcPts val="600"/>
              </a:spcBef>
              <a:spcAft>
                <a:spcPts val="0"/>
              </a:spcAft>
              <a:buClr>
                <a:schemeClr val="lt1"/>
              </a:buClr>
              <a:buSzPts val="1600"/>
              <a:buFont typeface="Lustria"/>
              <a:buNone/>
              <a:defRPr sz="1600" b="1"/>
            </a:lvl4pPr>
            <a:lvl5pPr marL="2286000" lvl="4" indent="-228600" algn="l">
              <a:lnSpc>
                <a:spcPct val="100000"/>
              </a:lnSpc>
              <a:spcBef>
                <a:spcPts val="600"/>
              </a:spcBef>
              <a:spcAft>
                <a:spcPts val="0"/>
              </a:spcAft>
              <a:buClr>
                <a:schemeClr val="lt1"/>
              </a:buClr>
              <a:buSzPts val="1600"/>
              <a:buFont typeface="Lustria"/>
              <a:buNone/>
              <a:defRPr sz="1600" b="1"/>
            </a:lvl5pPr>
            <a:lvl6pPr marL="2743200" lvl="5" indent="-228600" algn="l">
              <a:lnSpc>
                <a:spcPct val="100000"/>
              </a:lnSpc>
              <a:spcBef>
                <a:spcPts val="320"/>
              </a:spcBef>
              <a:spcAft>
                <a:spcPts val="0"/>
              </a:spcAft>
              <a:buClr>
                <a:schemeClr val="lt1"/>
              </a:buClr>
              <a:buSzPts val="1600"/>
              <a:buFont typeface="Lustria"/>
              <a:buNone/>
              <a:defRPr sz="1600" b="1"/>
            </a:lvl6pPr>
            <a:lvl7pPr marL="3200400" lvl="6" indent="-228600" algn="l">
              <a:lnSpc>
                <a:spcPct val="100000"/>
              </a:lnSpc>
              <a:spcBef>
                <a:spcPts val="320"/>
              </a:spcBef>
              <a:spcAft>
                <a:spcPts val="0"/>
              </a:spcAft>
              <a:buClr>
                <a:schemeClr val="lt1"/>
              </a:buClr>
              <a:buSzPts val="1600"/>
              <a:buFont typeface="Lustria"/>
              <a:buNone/>
              <a:defRPr sz="1600" b="1"/>
            </a:lvl7pPr>
            <a:lvl8pPr marL="3657600" lvl="7" indent="-228600" algn="l">
              <a:lnSpc>
                <a:spcPct val="100000"/>
              </a:lnSpc>
              <a:spcBef>
                <a:spcPts val="320"/>
              </a:spcBef>
              <a:spcAft>
                <a:spcPts val="0"/>
              </a:spcAft>
              <a:buClr>
                <a:schemeClr val="lt1"/>
              </a:buClr>
              <a:buSzPts val="1600"/>
              <a:buFont typeface="Lustria"/>
              <a:buNone/>
              <a:defRPr sz="1600" b="1"/>
            </a:lvl8pPr>
            <a:lvl9pPr marL="4114800" lvl="8" indent="-228600" algn="l">
              <a:lnSpc>
                <a:spcPct val="100000"/>
              </a:lnSpc>
              <a:spcBef>
                <a:spcPts val="320"/>
              </a:spcBef>
              <a:spcAft>
                <a:spcPts val="0"/>
              </a:spcAft>
              <a:buClr>
                <a:schemeClr val="lt1"/>
              </a:buClr>
              <a:buSzPts val="1600"/>
              <a:buFont typeface="Lustria"/>
              <a:buNone/>
              <a:defRPr sz="1600" b="1"/>
            </a:lvl9pPr>
          </a:lstStyle>
          <a:p>
            <a:endParaRPr/>
          </a:p>
        </p:txBody>
      </p:sp>
      <p:sp>
        <p:nvSpPr>
          <p:cNvPr id="81" name="Google Shape;81;p11"/>
          <p:cNvSpPr txBox="1">
            <a:spLocks noGrp="1"/>
          </p:cNvSpPr>
          <p:nvPr>
            <p:ph type="body" idx="4"/>
          </p:nvPr>
        </p:nvSpPr>
        <p:spPr>
          <a:xfrm>
            <a:off x="4845526" y="2438400"/>
            <a:ext cx="3611880" cy="3687762"/>
          </a:xfrm>
          <a:prstGeom prst="rect">
            <a:avLst/>
          </a:prstGeom>
          <a:noFill/>
          <a:ln>
            <a:noFill/>
          </a:ln>
        </p:spPr>
        <p:txBody>
          <a:bodyPr spcFirstLastPara="1" wrap="square" lIns="91425" tIns="45700" rIns="91425" bIns="45700" anchor="t" anchorCtr="0">
            <a:noAutofit/>
          </a:bodyPr>
          <a:lstStyle>
            <a:lvl1pPr marL="457200" lvl="0" indent="-368300" algn="l">
              <a:lnSpc>
                <a:spcPct val="100000"/>
              </a:lnSpc>
              <a:spcBef>
                <a:spcPts val="2000"/>
              </a:spcBef>
              <a:spcAft>
                <a:spcPts val="0"/>
              </a:spcAft>
              <a:buClr>
                <a:schemeClr val="lt1"/>
              </a:buClr>
              <a:buSzPts val="2200"/>
              <a:buFont typeface="Lustria"/>
              <a:buChar char="•"/>
              <a:defRPr sz="2200"/>
            </a:lvl1pPr>
            <a:lvl2pPr marL="914400" lvl="1" indent="-355600" algn="l">
              <a:lnSpc>
                <a:spcPct val="100000"/>
              </a:lnSpc>
              <a:spcBef>
                <a:spcPts val="600"/>
              </a:spcBef>
              <a:spcAft>
                <a:spcPts val="0"/>
              </a:spcAft>
              <a:buClr>
                <a:schemeClr val="lt1"/>
              </a:buClr>
              <a:buSzPts val="2000"/>
              <a:buFont typeface="Lustria"/>
              <a:buChar char="•"/>
              <a:defRPr sz="2000"/>
            </a:lvl2pPr>
            <a:lvl3pPr marL="1371600" lvl="2" indent="-342900" algn="l">
              <a:lnSpc>
                <a:spcPct val="100000"/>
              </a:lnSpc>
              <a:spcBef>
                <a:spcPts val="600"/>
              </a:spcBef>
              <a:spcAft>
                <a:spcPts val="0"/>
              </a:spcAft>
              <a:buClr>
                <a:schemeClr val="lt1"/>
              </a:buClr>
              <a:buSzPts val="1800"/>
              <a:buFont typeface="Lustria"/>
              <a:buChar char="•"/>
              <a:defRPr sz="1800"/>
            </a:lvl3pPr>
            <a:lvl4pPr marL="1828800" lvl="3" indent="-342900" algn="l">
              <a:lnSpc>
                <a:spcPct val="100000"/>
              </a:lnSpc>
              <a:spcBef>
                <a:spcPts val="600"/>
              </a:spcBef>
              <a:spcAft>
                <a:spcPts val="0"/>
              </a:spcAft>
              <a:buClr>
                <a:schemeClr val="lt1"/>
              </a:buClr>
              <a:buSzPts val="1800"/>
              <a:buFont typeface="Lustria"/>
              <a:buChar char="•"/>
              <a:defRPr sz="1800"/>
            </a:lvl4pPr>
            <a:lvl5pPr marL="2286000" lvl="4" indent="-342900" algn="l">
              <a:lnSpc>
                <a:spcPct val="100000"/>
              </a:lnSpc>
              <a:spcBef>
                <a:spcPts val="600"/>
              </a:spcBef>
              <a:spcAft>
                <a:spcPts val="0"/>
              </a:spcAft>
              <a:buClr>
                <a:schemeClr val="lt1"/>
              </a:buClr>
              <a:buSzPts val="1800"/>
              <a:buFont typeface="Lustria"/>
              <a:buChar char="•"/>
              <a:defRPr sz="1800"/>
            </a:lvl5pPr>
            <a:lvl6pPr marL="2743200" lvl="5" indent="-330200" algn="l">
              <a:lnSpc>
                <a:spcPct val="100000"/>
              </a:lnSpc>
              <a:spcBef>
                <a:spcPts val="320"/>
              </a:spcBef>
              <a:spcAft>
                <a:spcPts val="0"/>
              </a:spcAft>
              <a:buClr>
                <a:schemeClr val="lt1"/>
              </a:buClr>
              <a:buSzPts val="1600"/>
              <a:buFont typeface="Lustria"/>
              <a:buChar char="•"/>
              <a:defRPr sz="1600"/>
            </a:lvl6pPr>
            <a:lvl7pPr marL="3200400" lvl="6" indent="-330200" algn="l">
              <a:lnSpc>
                <a:spcPct val="100000"/>
              </a:lnSpc>
              <a:spcBef>
                <a:spcPts val="320"/>
              </a:spcBef>
              <a:spcAft>
                <a:spcPts val="0"/>
              </a:spcAft>
              <a:buClr>
                <a:schemeClr val="lt1"/>
              </a:buClr>
              <a:buSzPts val="1600"/>
              <a:buFont typeface="Lustria"/>
              <a:buChar char="•"/>
              <a:defRPr sz="1600"/>
            </a:lvl7pPr>
            <a:lvl8pPr marL="3657600" lvl="7" indent="-330200" algn="l">
              <a:lnSpc>
                <a:spcPct val="100000"/>
              </a:lnSpc>
              <a:spcBef>
                <a:spcPts val="320"/>
              </a:spcBef>
              <a:spcAft>
                <a:spcPts val="0"/>
              </a:spcAft>
              <a:buClr>
                <a:schemeClr val="lt1"/>
              </a:buClr>
              <a:buSzPts val="1600"/>
              <a:buFont typeface="Lustria"/>
              <a:buChar char="•"/>
              <a:defRPr sz="1600"/>
            </a:lvl8pPr>
            <a:lvl9pPr marL="4114800" lvl="8" indent="-330200" algn="l">
              <a:lnSpc>
                <a:spcPct val="100000"/>
              </a:lnSpc>
              <a:spcBef>
                <a:spcPts val="320"/>
              </a:spcBef>
              <a:spcAft>
                <a:spcPts val="0"/>
              </a:spcAft>
              <a:buClr>
                <a:schemeClr val="lt1"/>
              </a:buClr>
              <a:buSzPts val="1600"/>
              <a:buFont typeface="Lustria"/>
              <a:buChar char="•"/>
              <a:defRPr sz="1600"/>
            </a:lvl9pPr>
          </a:lstStyle>
          <a:p>
            <a:endParaRPr/>
          </a:p>
        </p:txBody>
      </p:sp>
      <p:sp>
        <p:nvSpPr>
          <p:cNvPr id="82" name="Google Shape;82;p11"/>
          <p:cNvSpPr txBox="1">
            <a:spLocks noGrp="1"/>
          </p:cNvSpPr>
          <p:nvPr>
            <p:ph type="dt" idx="10"/>
          </p:nvPr>
        </p:nvSpPr>
        <p:spPr>
          <a:xfrm>
            <a:off x="6620435" y="6356350"/>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1"/>
          <p:cNvSpPr txBox="1">
            <a:spLocks noGrp="1"/>
          </p:cNvSpPr>
          <p:nvPr>
            <p:ph type="ftr" idx="11"/>
          </p:nvPr>
        </p:nvSpPr>
        <p:spPr>
          <a:xfrm>
            <a:off x="354105"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1"/>
          <p:cNvSpPr txBox="1">
            <a:spLocks noGrp="1"/>
          </p:cNvSpPr>
          <p:nvPr>
            <p:ph type="sldNum" idx="12"/>
          </p:nvPr>
        </p:nvSpPr>
        <p:spPr>
          <a:xfrm>
            <a:off x="4229100" y="6356350"/>
            <a:ext cx="6858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9pPr>
          </a:lstStyle>
          <a:p>
            <a:pPr marL="0" lvl="0" indent="0" algn="ctr" rtl="0">
              <a:spcBef>
                <a:spcPts val="0"/>
              </a:spcBef>
              <a:spcAft>
                <a:spcPts val="0"/>
              </a:spcAft>
              <a:buNone/>
            </a:pPr>
            <a:fld id="{00000000-1234-1234-1234-123412341234}" type="slidenum">
              <a:rPr lang="en-US"/>
              <a:t>‹#›</a:t>
            </a:fld>
            <a:endParaRPr/>
          </a:p>
        </p:txBody>
      </p:sp>
      <p:cxnSp>
        <p:nvCxnSpPr>
          <p:cNvPr id="85" name="Google Shape;85;p11"/>
          <p:cNvCxnSpPr/>
          <p:nvPr/>
        </p:nvCxnSpPr>
        <p:spPr>
          <a:xfrm>
            <a:off x="786205" y="2191871"/>
            <a:ext cx="3429000" cy="1588"/>
          </a:xfrm>
          <a:prstGeom prst="straightConnector1">
            <a:avLst/>
          </a:prstGeom>
          <a:noFill/>
          <a:ln w="9525" cap="flat" cmpd="sng">
            <a:solidFill>
              <a:srgbClr val="FFFFFF">
                <a:alpha val="40000"/>
              </a:srgbClr>
            </a:solidFill>
            <a:prstDash val="solid"/>
            <a:round/>
            <a:headEnd type="none" w="sm" len="sm"/>
            <a:tailEnd type="none" w="sm" len="sm"/>
          </a:ln>
        </p:spPr>
      </p:cxnSp>
      <p:cxnSp>
        <p:nvCxnSpPr>
          <p:cNvPr id="86" name="Google Shape;86;p11"/>
          <p:cNvCxnSpPr/>
          <p:nvPr/>
        </p:nvCxnSpPr>
        <p:spPr>
          <a:xfrm>
            <a:off x="4936966" y="2191871"/>
            <a:ext cx="3429000" cy="1588"/>
          </a:xfrm>
          <a:prstGeom prst="straightConnector1">
            <a:avLst/>
          </a:prstGeom>
          <a:noFill/>
          <a:ln w="9525" cap="flat" cmpd="sng">
            <a:solidFill>
              <a:srgbClr val="FFFFFF">
                <a:alpha val="40000"/>
              </a:srgbClr>
            </a:solidFill>
            <a:prstDash val="solid"/>
            <a:round/>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7"/>
        <p:cNvGrpSpPr/>
        <p:nvPr/>
      </p:nvGrpSpPr>
      <p:grpSpPr>
        <a:xfrm>
          <a:off x="0" y="0"/>
          <a:ext cx="0" cy="0"/>
          <a:chOff x="0" y="0"/>
          <a:chExt cx="0" cy="0"/>
        </a:xfrm>
      </p:grpSpPr>
      <p:sp>
        <p:nvSpPr>
          <p:cNvPr id="88" name="Google Shape;88;p12"/>
          <p:cNvSpPr txBox="1">
            <a:spLocks noGrp="1"/>
          </p:cNvSpPr>
          <p:nvPr>
            <p:ph type="title"/>
          </p:nvPr>
        </p:nvSpPr>
        <p:spPr>
          <a:xfrm>
            <a:off x="685800" y="121023"/>
            <a:ext cx="7770813" cy="142987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2"/>
          <p:cNvSpPr txBox="1">
            <a:spLocks noGrp="1"/>
          </p:cNvSpPr>
          <p:nvPr>
            <p:ph type="dt" idx="10"/>
          </p:nvPr>
        </p:nvSpPr>
        <p:spPr>
          <a:xfrm>
            <a:off x="6620435" y="6356350"/>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2"/>
          <p:cNvSpPr txBox="1">
            <a:spLocks noGrp="1"/>
          </p:cNvSpPr>
          <p:nvPr>
            <p:ph type="ftr" idx="11"/>
          </p:nvPr>
        </p:nvSpPr>
        <p:spPr>
          <a:xfrm>
            <a:off x="354105"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2"/>
          <p:cNvSpPr txBox="1">
            <a:spLocks noGrp="1"/>
          </p:cNvSpPr>
          <p:nvPr>
            <p:ph type="sldNum" idx="12"/>
          </p:nvPr>
        </p:nvSpPr>
        <p:spPr>
          <a:xfrm>
            <a:off x="4229100" y="6356350"/>
            <a:ext cx="6858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2"/>
        <p:cNvGrpSpPr/>
        <p:nvPr/>
      </p:nvGrpSpPr>
      <p:grpSpPr>
        <a:xfrm>
          <a:off x="0" y="0"/>
          <a:ext cx="0" cy="0"/>
          <a:chOff x="0" y="0"/>
          <a:chExt cx="0" cy="0"/>
        </a:xfrm>
      </p:grpSpPr>
      <p:sp>
        <p:nvSpPr>
          <p:cNvPr id="93" name="Google Shape;93;p13"/>
          <p:cNvSpPr txBox="1">
            <a:spLocks noGrp="1"/>
          </p:cNvSpPr>
          <p:nvPr>
            <p:ph type="dt" idx="10"/>
          </p:nvPr>
        </p:nvSpPr>
        <p:spPr>
          <a:xfrm>
            <a:off x="6620435" y="6356350"/>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3"/>
          <p:cNvSpPr txBox="1">
            <a:spLocks noGrp="1"/>
          </p:cNvSpPr>
          <p:nvPr>
            <p:ph type="ftr" idx="11"/>
          </p:nvPr>
        </p:nvSpPr>
        <p:spPr>
          <a:xfrm>
            <a:off x="354105"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3"/>
          <p:cNvSpPr txBox="1">
            <a:spLocks noGrp="1"/>
          </p:cNvSpPr>
          <p:nvPr>
            <p:ph type="sldNum" idx="12"/>
          </p:nvPr>
        </p:nvSpPr>
        <p:spPr>
          <a:xfrm>
            <a:off x="4229100" y="6356350"/>
            <a:ext cx="6858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6"/>
        <p:cNvGrpSpPr/>
        <p:nvPr/>
      </p:nvGrpSpPr>
      <p:grpSpPr>
        <a:xfrm>
          <a:off x="0" y="0"/>
          <a:ext cx="0" cy="0"/>
          <a:chOff x="0" y="0"/>
          <a:chExt cx="0" cy="0"/>
        </a:xfrm>
      </p:grpSpPr>
      <p:sp>
        <p:nvSpPr>
          <p:cNvPr id="97" name="Google Shape;97;p14"/>
          <p:cNvSpPr txBox="1">
            <a:spLocks noGrp="1"/>
          </p:cNvSpPr>
          <p:nvPr>
            <p:ph type="title"/>
          </p:nvPr>
        </p:nvSpPr>
        <p:spPr>
          <a:xfrm>
            <a:off x="685800" y="121023"/>
            <a:ext cx="7770813" cy="142987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4"/>
          <p:cNvSpPr txBox="1">
            <a:spLocks noGrp="1"/>
          </p:cNvSpPr>
          <p:nvPr>
            <p:ph type="body" idx="1"/>
          </p:nvPr>
        </p:nvSpPr>
        <p:spPr>
          <a:xfrm rot="5400000">
            <a:off x="2384425" y="53975"/>
            <a:ext cx="4373563" cy="777081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2000"/>
              </a:spcBef>
              <a:spcAft>
                <a:spcPts val="0"/>
              </a:spcAft>
              <a:buClr>
                <a:schemeClr val="lt1"/>
              </a:buClr>
              <a:buSzPts val="1800"/>
              <a:buChar char="•"/>
              <a:defRPr/>
            </a:lvl1pPr>
            <a:lvl2pPr marL="914400" lvl="1" indent="-342900" algn="l">
              <a:lnSpc>
                <a:spcPct val="100000"/>
              </a:lnSpc>
              <a:spcBef>
                <a:spcPts val="600"/>
              </a:spcBef>
              <a:spcAft>
                <a:spcPts val="0"/>
              </a:spcAft>
              <a:buClr>
                <a:schemeClr val="lt1"/>
              </a:buClr>
              <a:buSzPts val="1800"/>
              <a:buChar char="•"/>
              <a:defRPr/>
            </a:lvl2pPr>
            <a:lvl3pPr marL="1371600" lvl="2" indent="-342900" algn="l">
              <a:lnSpc>
                <a:spcPct val="100000"/>
              </a:lnSpc>
              <a:spcBef>
                <a:spcPts val="600"/>
              </a:spcBef>
              <a:spcAft>
                <a:spcPts val="0"/>
              </a:spcAft>
              <a:buClr>
                <a:schemeClr val="lt1"/>
              </a:buClr>
              <a:buSzPts val="1800"/>
              <a:buChar char="•"/>
              <a:defRPr/>
            </a:lvl3pPr>
            <a:lvl4pPr marL="1828800" lvl="3" indent="-342900" algn="l">
              <a:lnSpc>
                <a:spcPct val="100000"/>
              </a:lnSpc>
              <a:spcBef>
                <a:spcPts val="600"/>
              </a:spcBef>
              <a:spcAft>
                <a:spcPts val="0"/>
              </a:spcAft>
              <a:buClr>
                <a:schemeClr val="lt1"/>
              </a:buClr>
              <a:buSzPts val="1800"/>
              <a:buChar char="•"/>
              <a:defRPr/>
            </a:lvl4pPr>
            <a:lvl5pPr marL="2286000" lvl="4" indent="-342900" algn="l">
              <a:lnSpc>
                <a:spcPct val="100000"/>
              </a:lnSpc>
              <a:spcBef>
                <a:spcPts val="600"/>
              </a:spcBef>
              <a:spcAft>
                <a:spcPts val="0"/>
              </a:spcAft>
              <a:buClr>
                <a:schemeClr val="lt1"/>
              </a:buClr>
              <a:buSzPts val="1800"/>
              <a:buFont typeface="Lustria"/>
              <a:buChar char="•"/>
              <a:defRPr/>
            </a:lvl5pPr>
            <a:lvl6pPr marL="2743200" lvl="5" indent="-342900" algn="l">
              <a:lnSpc>
                <a:spcPct val="100000"/>
              </a:lnSpc>
              <a:spcBef>
                <a:spcPts val="360"/>
              </a:spcBef>
              <a:spcAft>
                <a:spcPts val="0"/>
              </a:spcAft>
              <a:buClr>
                <a:schemeClr val="lt1"/>
              </a:buClr>
              <a:buSzPts val="1800"/>
              <a:buChar char="•"/>
              <a:defRPr/>
            </a:lvl6pPr>
            <a:lvl7pPr marL="3200400" lvl="6" indent="-342900" algn="l">
              <a:lnSpc>
                <a:spcPct val="100000"/>
              </a:lnSpc>
              <a:spcBef>
                <a:spcPts val="360"/>
              </a:spcBef>
              <a:spcAft>
                <a:spcPts val="0"/>
              </a:spcAft>
              <a:buClr>
                <a:schemeClr val="lt1"/>
              </a:buClr>
              <a:buSzPts val="1800"/>
              <a:buChar char="•"/>
              <a:defRPr/>
            </a:lvl7pPr>
            <a:lvl8pPr marL="3657600" lvl="7" indent="-342900" algn="l">
              <a:lnSpc>
                <a:spcPct val="100000"/>
              </a:lnSpc>
              <a:spcBef>
                <a:spcPts val="360"/>
              </a:spcBef>
              <a:spcAft>
                <a:spcPts val="0"/>
              </a:spcAft>
              <a:buClr>
                <a:schemeClr val="lt1"/>
              </a:buClr>
              <a:buSzPts val="1800"/>
              <a:buChar char="•"/>
              <a:defRPr/>
            </a:lvl8pPr>
            <a:lvl9pPr marL="4114800" lvl="8" indent="-342900" algn="l">
              <a:lnSpc>
                <a:spcPct val="100000"/>
              </a:lnSpc>
              <a:spcBef>
                <a:spcPts val="360"/>
              </a:spcBef>
              <a:spcAft>
                <a:spcPts val="0"/>
              </a:spcAft>
              <a:buClr>
                <a:schemeClr val="lt1"/>
              </a:buClr>
              <a:buSzPts val="1800"/>
              <a:buChar char="•"/>
              <a:defRPr/>
            </a:lvl9pPr>
          </a:lstStyle>
          <a:p>
            <a:endParaRPr/>
          </a:p>
        </p:txBody>
      </p:sp>
      <p:sp>
        <p:nvSpPr>
          <p:cNvPr id="99" name="Google Shape;99;p14"/>
          <p:cNvSpPr txBox="1">
            <a:spLocks noGrp="1"/>
          </p:cNvSpPr>
          <p:nvPr>
            <p:ph type="dt" idx="10"/>
          </p:nvPr>
        </p:nvSpPr>
        <p:spPr>
          <a:xfrm>
            <a:off x="6620435" y="6356350"/>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14"/>
          <p:cNvSpPr txBox="1">
            <a:spLocks noGrp="1"/>
          </p:cNvSpPr>
          <p:nvPr>
            <p:ph type="ftr" idx="11"/>
          </p:nvPr>
        </p:nvSpPr>
        <p:spPr>
          <a:xfrm>
            <a:off x="354105"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4"/>
          <p:cNvSpPr txBox="1">
            <a:spLocks noGrp="1"/>
          </p:cNvSpPr>
          <p:nvPr>
            <p:ph type="sldNum" idx="12"/>
          </p:nvPr>
        </p:nvSpPr>
        <p:spPr>
          <a:xfrm>
            <a:off x="4229100" y="6356350"/>
            <a:ext cx="6858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2"/>
        <p:cNvGrpSpPr/>
        <p:nvPr/>
      </p:nvGrpSpPr>
      <p:grpSpPr>
        <a:xfrm>
          <a:off x="0" y="0"/>
          <a:ext cx="0" cy="0"/>
          <a:chOff x="0" y="0"/>
          <a:chExt cx="0" cy="0"/>
        </a:xfrm>
      </p:grpSpPr>
      <p:sp>
        <p:nvSpPr>
          <p:cNvPr id="103" name="Google Shape;103;p15"/>
          <p:cNvSpPr txBox="1">
            <a:spLocks noGrp="1"/>
          </p:cNvSpPr>
          <p:nvPr>
            <p:ph type="title"/>
          </p:nvPr>
        </p:nvSpPr>
        <p:spPr>
          <a:xfrm rot="5400000">
            <a:off x="5166518" y="2529682"/>
            <a:ext cx="5592763" cy="16002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5"/>
          <p:cNvSpPr txBox="1">
            <a:spLocks noGrp="1"/>
          </p:cNvSpPr>
          <p:nvPr>
            <p:ph type="body" idx="1"/>
          </p:nvPr>
        </p:nvSpPr>
        <p:spPr>
          <a:xfrm rot="5400000">
            <a:off x="899319" y="319882"/>
            <a:ext cx="5592763"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2000"/>
              </a:spcBef>
              <a:spcAft>
                <a:spcPts val="0"/>
              </a:spcAft>
              <a:buClr>
                <a:schemeClr val="lt1"/>
              </a:buClr>
              <a:buSzPts val="1800"/>
              <a:buChar char="•"/>
              <a:defRPr/>
            </a:lvl1pPr>
            <a:lvl2pPr marL="914400" lvl="1" indent="-342900" algn="l">
              <a:lnSpc>
                <a:spcPct val="100000"/>
              </a:lnSpc>
              <a:spcBef>
                <a:spcPts val="600"/>
              </a:spcBef>
              <a:spcAft>
                <a:spcPts val="0"/>
              </a:spcAft>
              <a:buClr>
                <a:schemeClr val="lt1"/>
              </a:buClr>
              <a:buSzPts val="1800"/>
              <a:buChar char="•"/>
              <a:defRPr/>
            </a:lvl2pPr>
            <a:lvl3pPr marL="1371600" lvl="2" indent="-342900" algn="l">
              <a:lnSpc>
                <a:spcPct val="100000"/>
              </a:lnSpc>
              <a:spcBef>
                <a:spcPts val="600"/>
              </a:spcBef>
              <a:spcAft>
                <a:spcPts val="0"/>
              </a:spcAft>
              <a:buClr>
                <a:schemeClr val="lt1"/>
              </a:buClr>
              <a:buSzPts val="1800"/>
              <a:buChar char="•"/>
              <a:defRPr/>
            </a:lvl3pPr>
            <a:lvl4pPr marL="1828800" lvl="3" indent="-342900" algn="l">
              <a:lnSpc>
                <a:spcPct val="100000"/>
              </a:lnSpc>
              <a:spcBef>
                <a:spcPts val="600"/>
              </a:spcBef>
              <a:spcAft>
                <a:spcPts val="0"/>
              </a:spcAft>
              <a:buClr>
                <a:schemeClr val="lt1"/>
              </a:buClr>
              <a:buSzPts val="1800"/>
              <a:buChar char="•"/>
              <a:defRPr/>
            </a:lvl4pPr>
            <a:lvl5pPr marL="2286000" lvl="4" indent="-342900" algn="l">
              <a:lnSpc>
                <a:spcPct val="100000"/>
              </a:lnSpc>
              <a:spcBef>
                <a:spcPts val="600"/>
              </a:spcBef>
              <a:spcAft>
                <a:spcPts val="0"/>
              </a:spcAft>
              <a:buClr>
                <a:schemeClr val="lt1"/>
              </a:buClr>
              <a:buSzPts val="1800"/>
              <a:buFont typeface="Lustria"/>
              <a:buChar char="•"/>
              <a:defRPr/>
            </a:lvl5pPr>
            <a:lvl6pPr marL="2743200" lvl="5" indent="-342900" algn="l">
              <a:lnSpc>
                <a:spcPct val="100000"/>
              </a:lnSpc>
              <a:spcBef>
                <a:spcPts val="360"/>
              </a:spcBef>
              <a:spcAft>
                <a:spcPts val="0"/>
              </a:spcAft>
              <a:buClr>
                <a:schemeClr val="lt1"/>
              </a:buClr>
              <a:buSzPts val="1800"/>
              <a:buChar char="•"/>
              <a:defRPr/>
            </a:lvl6pPr>
            <a:lvl7pPr marL="3200400" lvl="6" indent="-342900" algn="l">
              <a:lnSpc>
                <a:spcPct val="100000"/>
              </a:lnSpc>
              <a:spcBef>
                <a:spcPts val="360"/>
              </a:spcBef>
              <a:spcAft>
                <a:spcPts val="0"/>
              </a:spcAft>
              <a:buClr>
                <a:schemeClr val="lt1"/>
              </a:buClr>
              <a:buSzPts val="1800"/>
              <a:buChar char="•"/>
              <a:defRPr/>
            </a:lvl7pPr>
            <a:lvl8pPr marL="3657600" lvl="7" indent="-342900" algn="l">
              <a:lnSpc>
                <a:spcPct val="100000"/>
              </a:lnSpc>
              <a:spcBef>
                <a:spcPts val="360"/>
              </a:spcBef>
              <a:spcAft>
                <a:spcPts val="0"/>
              </a:spcAft>
              <a:buClr>
                <a:schemeClr val="lt1"/>
              </a:buClr>
              <a:buSzPts val="1800"/>
              <a:buChar char="•"/>
              <a:defRPr/>
            </a:lvl8pPr>
            <a:lvl9pPr marL="4114800" lvl="8" indent="-342900" algn="l">
              <a:lnSpc>
                <a:spcPct val="100000"/>
              </a:lnSpc>
              <a:spcBef>
                <a:spcPts val="360"/>
              </a:spcBef>
              <a:spcAft>
                <a:spcPts val="0"/>
              </a:spcAft>
              <a:buClr>
                <a:schemeClr val="lt1"/>
              </a:buClr>
              <a:buSzPts val="1800"/>
              <a:buChar char="•"/>
              <a:defRPr/>
            </a:lvl9pPr>
          </a:lstStyle>
          <a:p>
            <a:endParaRPr/>
          </a:p>
        </p:txBody>
      </p:sp>
      <p:sp>
        <p:nvSpPr>
          <p:cNvPr id="105" name="Google Shape;105;p15"/>
          <p:cNvSpPr txBox="1">
            <a:spLocks noGrp="1"/>
          </p:cNvSpPr>
          <p:nvPr>
            <p:ph type="dt" idx="10"/>
          </p:nvPr>
        </p:nvSpPr>
        <p:spPr>
          <a:xfrm>
            <a:off x="6620435" y="6356350"/>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15"/>
          <p:cNvSpPr txBox="1">
            <a:spLocks noGrp="1"/>
          </p:cNvSpPr>
          <p:nvPr>
            <p:ph type="ftr" idx="11"/>
          </p:nvPr>
        </p:nvSpPr>
        <p:spPr>
          <a:xfrm>
            <a:off x="354105"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15"/>
          <p:cNvSpPr txBox="1">
            <a:spLocks noGrp="1"/>
          </p:cNvSpPr>
          <p:nvPr>
            <p:ph type="sldNum" idx="12"/>
          </p:nvPr>
        </p:nvSpPr>
        <p:spPr>
          <a:xfrm>
            <a:off x="4229100" y="6356350"/>
            <a:ext cx="6858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85800" y="121023"/>
            <a:ext cx="7770813" cy="142987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685800" y="1869141"/>
            <a:ext cx="7770813" cy="4257022"/>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2000"/>
              </a:spcBef>
              <a:spcAft>
                <a:spcPts val="0"/>
              </a:spcAft>
              <a:buClr>
                <a:schemeClr val="lt1"/>
              </a:buClr>
              <a:buSzPts val="1800"/>
              <a:buChar char="•"/>
              <a:defRPr/>
            </a:lvl1pPr>
            <a:lvl2pPr marL="914400" lvl="1" indent="-342900" algn="l">
              <a:lnSpc>
                <a:spcPct val="100000"/>
              </a:lnSpc>
              <a:spcBef>
                <a:spcPts val="600"/>
              </a:spcBef>
              <a:spcAft>
                <a:spcPts val="0"/>
              </a:spcAft>
              <a:buClr>
                <a:schemeClr val="lt1"/>
              </a:buClr>
              <a:buSzPts val="1800"/>
              <a:buChar char="•"/>
              <a:defRPr/>
            </a:lvl2pPr>
            <a:lvl3pPr marL="1371600" lvl="2" indent="-342900" algn="l">
              <a:lnSpc>
                <a:spcPct val="100000"/>
              </a:lnSpc>
              <a:spcBef>
                <a:spcPts val="600"/>
              </a:spcBef>
              <a:spcAft>
                <a:spcPts val="0"/>
              </a:spcAft>
              <a:buClr>
                <a:schemeClr val="lt1"/>
              </a:buClr>
              <a:buSzPts val="1800"/>
              <a:buChar char="•"/>
              <a:defRPr/>
            </a:lvl3pPr>
            <a:lvl4pPr marL="1828800" lvl="3" indent="-342900" algn="l">
              <a:lnSpc>
                <a:spcPct val="100000"/>
              </a:lnSpc>
              <a:spcBef>
                <a:spcPts val="600"/>
              </a:spcBef>
              <a:spcAft>
                <a:spcPts val="0"/>
              </a:spcAft>
              <a:buClr>
                <a:schemeClr val="lt1"/>
              </a:buClr>
              <a:buSzPts val="1800"/>
              <a:buChar char="•"/>
              <a:defRPr/>
            </a:lvl4pPr>
            <a:lvl5pPr marL="2286000" lvl="4" indent="-342900" algn="l">
              <a:lnSpc>
                <a:spcPct val="100000"/>
              </a:lnSpc>
              <a:spcBef>
                <a:spcPts val="600"/>
              </a:spcBef>
              <a:spcAft>
                <a:spcPts val="0"/>
              </a:spcAft>
              <a:buClr>
                <a:schemeClr val="lt1"/>
              </a:buClr>
              <a:buSzPts val="1800"/>
              <a:buFont typeface="Lustria"/>
              <a:buChar char="•"/>
              <a:defRPr/>
            </a:lvl5pPr>
            <a:lvl6pPr marL="2743200" lvl="5" indent="-342900" algn="l">
              <a:lnSpc>
                <a:spcPct val="100000"/>
              </a:lnSpc>
              <a:spcBef>
                <a:spcPts val="360"/>
              </a:spcBef>
              <a:spcAft>
                <a:spcPts val="0"/>
              </a:spcAft>
              <a:buClr>
                <a:schemeClr val="lt1"/>
              </a:buClr>
              <a:buSzPts val="1800"/>
              <a:buChar char="•"/>
              <a:defRPr/>
            </a:lvl6pPr>
            <a:lvl7pPr marL="3200400" lvl="6" indent="-342900" algn="l">
              <a:lnSpc>
                <a:spcPct val="100000"/>
              </a:lnSpc>
              <a:spcBef>
                <a:spcPts val="360"/>
              </a:spcBef>
              <a:spcAft>
                <a:spcPts val="0"/>
              </a:spcAft>
              <a:buClr>
                <a:schemeClr val="lt1"/>
              </a:buClr>
              <a:buSzPts val="1800"/>
              <a:buChar char="•"/>
              <a:defRPr/>
            </a:lvl7pPr>
            <a:lvl8pPr marL="3657600" lvl="7" indent="-342900" algn="l">
              <a:lnSpc>
                <a:spcPct val="100000"/>
              </a:lnSpc>
              <a:spcBef>
                <a:spcPts val="360"/>
              </a:spcBef>
              <a:spcAft>
                <a:spcPts val="0"/>
              </a:spcAft>
              <a:buClr>
                <a:schemeClr val="lt1"/>
              </a:buClr>
              <a:buSzPts val="1800"/>
              <a:buChar char="•"/>
              <a:defRPr/>
            </a:lvl8pPr>
            <a:lvl9pPr marL="4114800" lvl="8" indent="-342900" algn="l">
              <a:lnSpc>
                <a:spcPct val="100000"/>
              </a:lnSpc>
              <a:spcBef>
                <a:spcPts val="360"/>
              </a:spcBef>
              <a:spcAft>
                <a:spcPts val="0"/>
              </a:spcAft>
              <a:buClr>
                <a:schemeClr val="lt1"/>
              </a:buClr>
              <a:buSzPts val="1800"/>
              <a:buChar char="•"/>
              <a:defRPr/>
            </a:lvl9pPr>
          </a:lstStyle>
          <a:p>
            <a:endParaRPr/>
          </a:p>
        </p:txBody>
      </p:sp>
      <p:sp>
        <p:nvSpPr>
          <p:cNvPr id="20" name="Google Shape;20;p3"/>
          <p:cNvSpPr txBox="1">
            <a:spLocks noGrp="1"/>
          </p:cNvSpPr>
          <p:nvPr>
            <p:ph type="dt" idx="10"/>
          </p:nvPr>
        </p:nvSpPr>
        <p:spPr>
          <a:xfrm>
            <a:off x="6620435" y="6356350"/>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354105"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4229100" y="6356350"/>
            <a:ext cx="6858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with Picture">
  <p:cSld name="Title Slide with Picture">
    <p:spTree>
      <p:nvGrpSpPr>
        <p:cNvPr id="1" name="Shape 23"/>
        <p:cNvGrpSpPr/>
        <p:nvPr/>
      </p:nvGrpSpPr>
      <p:grpSpPr>
        <a:xfrm>
          <a:off x="0" y="0"/>
          <a:ext cx="0" cy="0"/>
          <a:chOff x="0" y="0"/>
          <a:chExt cx="0" cy="0"/>
        </a:xfrm>
      </p:grpSpPr>
      <p:sp>
        <p:nvSpPr>
          <p:cNvPr id="24" name="Google Shape;24;p4"/>
          <p:cNvSpPr txBox="1">
            <a:spLocks noGrp="1"/>
          </p:cNvSpPr>
          <p:nvPr>
            <p:ph type="ctrTitle"/>
          </p:nvPr>
        </p:nvSpPr>
        <p:spPr>
          <a:xfrm>
            <a:off x="685800" y="4267200"/>
            <a:ext cx="7772400" cy="977153"/>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lt1"/>
              </a:buClr>
              <a:buSzPts val="5400"/>
              <a:buFont typeface="Lustria"/>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subTitle" idx="1"/>
          </p:nvPr>
        </p:nvSpPr>
        <p:spPr>
          <a:xfrm>
            <a:off x="685799" y="5257800"/>
            <a:ext cx="7770813" cy="874058"/>
          </a:xfrm>
          <a:prstGeom prst="rect">
            <a:avLst/>
          </a:prstGeom>
          <a:noFill/>
          <a:ln>
            <a:noFill/>
          </a:ln>
        </p:spPr>
        <p:txBody>
          <a:bodyPr spcFirstLastPara="1" wrap="square" lIns="91425" tIns="45700" rIns="91425" bIns="45700" anchor="t" anchorCtr="0">
            <a:noAutofit/>
          </a:bodyPr>
          <a:lstStyle>
            <a:lvl1pPr lvl="0" algn="ctr">
              <a:lnSpc>
                <a:spcPct val="100000"/>
              </a:lnSpc>
              <a:spcBef>
                <a:spcPts val="300"/>
              </a:spcBef>
              <a:spcAft>
                <a:spcPts val="0"/>
              </a:spcAft>
              <a:buClr>
                <a:schemeClr val="lt1"/>
              </a:buClr>
              <a:buSzPts val="2000"/>
              <a:buFont typeface="Lustria"/>
              <a:buNone/>
              <a:defRPr sz="2000">
                <a:solidFill>
                  <a:schemeClr val="lt1"/>
                </a:solidFill>
              </a:defRPr>
            </a:lvl1pPr>
            <a:lvl2pPr lvl="1" algn="ctr">
              <a:lnSpc>
                <a:spcPct val="100000"/>
              </a:lnSpc>
              <a:spcBef>
                <a:spcPts val="600"/>
              </a:spcBef>
              <a:spcAft>
                <a:spcPts val="0"/>
              </a:spcAft>
              <a:buClr>
                <a:schemeClr val="lt1"/>
              </a:buClr>
              <a:buSzPts val="2000"/>
              <a:buFont typeface="Lustria"/>
              <a:buNone/>
              <a:defRPr>
                <a:solidFill>
                  <a:schemeClr val="lt1"/>
                </a:solidFill>
              </a:defRPr>
            </a:lvl2pPr>
            <a:lvl3pPr lvl="2" algn="ctr">
              <a:lnSpc>
                <a:spcPct val="100000"/>
              </a:lnSpc>
              <a:spcBef>
                <a:spcPts val="600"/>
              </a:spcBef>
              <a:spcAft>
                <a:spcPts val="0"/>
              </a:spcAft>
              <a:buClr>
                <a:schemeClr val="lt1"/>
              </a:buClr>
              <a:buSzPts val="1800"/>
              <a:buFont typeface="Lustria"/>
              <a:buNone/>
              <a:defRPr>
                <a:solidFill>
                  <a:schemeClr val="lt1"/>
                </a:solidFill>
              </a:defRPr>
            </a:lvl3pPr>
            <a:lvl4pPr lvl="3" algn="ctr">
              <a:lnSpc>
                <a:spcPct val="100000"/>
              </a:lnSpc>
              <a:spcBef>
                <a:spcPts val="600"/>
              </a:spcBef>
              <a:spcAft>
                <a:spcPts val="0"/>
              </a:spcAft>
              <a:buClr>
                <a:schemeClr val="lt1"/>
              </a:buClr>
              <a:buSzPts val="1800"/>
              <a:buFont typeface="Lustria"/>
              <a:buNone/>
              <a:defRPr>
                <a:solidFill>
                  <a:schemeClr val="lt1"/>
                </a:solidFill>
              </a:defRPr>
            </a:lvl4pPr>
            <a:lvl5pPr lvl="4" algn="ctr">
              <a:lnSpc>
                <a:spcPct val="100000"/>
              </a:lnSpc>
              <a:spcBef>
                <a:spcPts val="600"/>
              </a:spcBef>
              <a:spcAft>
                <a:spcPts val="0"/>
              </a:spcAft>
              <a:buClr>
                <a:schemeClr val="lt1"/>
              </a:buClr>
              <a:buSzPts val="1800"/>
              <a:buFont typeface="Lustria"/>
              <a:buNone/>
              <a:defRPr>
                <a:solidFill>
                  <a:schemeClr val="lt1"/>
                </a:solidFill>
              </a:defRPr>
            </a:lvl5pPr>
            <a:lvl6pPr lvl="5" algn="ctr">
              <a:lnSpc>
                <a:spcPct val="100000"/>
              </a:lnSpc>
              <a:spcBef>
                <a:spcPts val="360"/>
              </a:spcBef>
              <a:spcAft>
                <a:spcPts val="0"/>
              </a:spcAft>
              <a:buClr>
                <a:schemeClr val="lt1"/>
              </a:buClr>
              <a:buSzPts val="1800"/>
              <a:buFont typeface="Lustria"/>
              <a:buNone/>
              <a:defRPr>
                <a:solidFill>
                  <a:schemeClr val="lt1"/>
                </a:solidFill>
              </a:defRPr>
            </a:lvl6pPr>
            <a:lvl7pPr lvl="6" algn="ctr">
              <a:lnSpc>
                <a:spcPct val="100000"/>
              </a:lnSpc>
              <a:spcBef>
                <a:spcPts val="360"/>
              </a:spcBef>
              <a:spcAft>
                <a:spcPts val="0"/>
              </a:spcAft>
              <a:buClr>
                <a:schemeClr val="lt1"/>
              </a:buClr>
              <a:buSzPts val="1800"/>
              <a:buFont typeface="Lustria"/>
              <a:buNone/>
              <a:defRPr>
                <a:solidFill>
                  <a:schemeClr val="lt1"/>
                </a:solidFill>
              </a:defRPr>
            </a:lvl7pPr>
            <a:lvl8pPr lvl="7" algn="ctr">
              <a:lnSpc>
                <a:spcPct val="100000"/>
              </a:lnSpc>
              <a:spcBef>
                <a:spcPts val="360"/>
              </a:spcBef>
              <a:spcAft>
                <a:spcPts val="0"/>
              </a:spcAft>
              <a:buClr>
                <a:schemeClr val="lt1"/>
              </a:buClr>
              <a:buSzPts val="1800"/>
              <a:buFont typeface="Lustria"/>
              <a:buNone/>
              <a:defRPr>
                <a:solidFill>
                  <a:schemeClr val="lt1"/>
                </a:solidFill>
              </a:defRPr>
            </a:lvl8pPr>
            <a:lvl9pPr lvl="8" algn="ctr">
              <a:lnSpc>
                <a:spcPct val="100000"/>
              </a:lnSpc>
              <a:spcBef>
                <a:spcPts val="360"/>
              </a:spcBef>
              <a:spcAft>
                <a:spcPts val="0"/>
              </a:spcAft>
              <a:buClr>
                <a:schemeClr val="lt1"/>
              </a:buClr>
              <a:buSzPts val="1800"/>
              <a:buFont typeface="Lustria"/>
              <a:buNone/>
              <a:defRPr>
                <a:solidFill>
                  <a:schemeClr val="lt1"/>
                </a:solidFill>
              </a:defRPr>
            </a:lvl9pPr>
          </a:lstStyle>
          <a:p>
            <a:endParaRPr/>
          </a:p>
        </p:txBody>
      </p:sp>
      <p:sp>
        <p:nvSpPr>
          <p:cNvPr id="26" name="Google Shape;26;p4"/>
          <p:cNvSpPr txBox="1">
            <a:spLocks noGrp="1"/>
          </p:cNvSpPr>
          <p:nvPr>
            <p:ph type="dt" idx="10"/>
          </p:nvPr>
        </p:nvSpPr>
        <p:spPr>
          <a:xfrm>
            <a:off x="6620435" y="6356350"/>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354105"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4229100" y="6356350"/>
            <a:ext cx="6858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9pPr>
          </a:lstStyle>
          <a:p>
            <a:pPr marL="0" lvl="0" indent="0" algn="ctr" rtl="0">
              <a:spcBef>
                <a:spcPts val="0"/>
              </a:spcBef>
              <a:spcAft>
                <a:spcPts val="0"/>
              </a:spcAft>
              <a:buNone/>
            </a:pPr>
            <a:fld id="{00000000-1234-1234-1234-123412341234}" type="slidenum">
              <a:rPr lang="en-US"/>
              <a:t>‹#›</a:t>
            </a:fld>
            <a:endParaRPr/>
          </a:p>
        </p:txBody>
      </p:sp>
      <p:sp>
        <p:nvSpPr>
          <p:cNvPr id="29" name="Google Shape;29;p4"/>
          <p:cNvSpPr>
            <a:spLocks noGrp="1"/>
          </p:cNvSpPr>
          <p:nvPr>
            <p:ph type="pic" idx="2"/>
          </p:nvPr>
        </p:nvSpPr>
        <p:spPr>
          <a:xfrm rot="-60000">
            <a:off x="2056196" y="424650"/>
            <a:ext cx="5031609" cy="3375800"/>
          </a:xfrm>
          <a:prstGeom prst="rect">
            <a:avLst/>
          </a:prstGeom>
          <a:solidFill>
            <a:srgbClr val="3F3F3F"/>
          </a:solid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lt1"/>
              </a:buClr>
              <a:buSzPts val="2200"/>
              <a:buFont typeface="Arial"/>
              <a:buNone/>
              <a:defRPr sz="2200" b="0" i="0" u="none" strike="noStrike" cap="none">
                <a:solidFill>
                  <a:schemeClr val="lt1"/>
                </a:solidFill>
                <a:latin typeface="Lustria"/>
                <a:ea typeface="Lustria"/>
                <a:cs typeface="Lustria"/>
                <a:sym typeface="Lustria"/>
              </a:defRPr>
            </a:lvl1pPr>
            <a:lvl2pPr marR="0" lvl="1" algn="l" rtl="0">
              <a:lnSpc>
                <a:spcPct val="100000"/>
              </a:lnSpc>
              <a:spcBef>
                <a:spcPts val="600"/>
              </a:spcBef>
              <a:spcAft>
                <a:spcPts val="0"/>
              </a:spcAft>
              <a:buClr>
                <a:schemeClr val="lt1"/>
              </a:buClr>
              <a:buSzPts val="2000"/>
              <a:buFont typeface="Lustria"/>
              <a:buChar char="•"/>
              <a:defRPr sz="2000" b="0" i="0" u="none" strike="noStrike" cap="none">
                <a:solidFill>
                  <a:schemeClr val="lt1"/>
                </a:solidFill>
                <a:latin typeface="Lustria"/>
                <a:ea typeface="Lustria"/>
                <a:cs typeface="Lustria"/>
                <a:sym typeface="Lustria"/>
              </a:defRPr>
            </a:lvl2pPr>
            <a:lvl3pPr marR="0" lvl="2" algn="l" rtl="0">
              <a:lnSpc>
                <a:spcPct val="100000"/>
              </a:lnSpc>
              <a:spcBef>
                <a:spcPts val="600"/>
              </a:spcBef>
              <a:spcAft>
                <a:spcPts val="0"/>
              </a:spcAft>
              <a:buClr>
                <a:schemeClr val="lt1"/>
              </a:buClr>
              <a:buSzPts val="1800"/>
              <a:buFont typeface="Lustria"/>
              <a:buChar char="•"/>
              <a:defRPr sz="1800" b="0" i="0" u="none" strike="noStrike" cap="none">
                <a:solidFill>
                  <a:schemeClr val="lt1"/>
                </a:solidFill>
                <a:latin typeface="Lustria"/>
                <a:ea typeface="Lustria"/>
                <a:cs typeface="Lustria"/>
                <a:sym typeface="Lustria"/>
              </a:defRPr>
            </a:lvl3pPr>
            <a:lvl4pPr marR="0" lvl="3" algn="l" rtl="0">
              <a:lnSpc>
                <a:spcPct val="100000"/>
              </a:lnSpc>
              <a:spcBef>
                <a:spcPts val="600"/>
              </a:spcBef>
              <a:spcAft>
                <a:spcPts val="0"/>
              </a:spcAft>
              <a:buClr>
                <a:schemeClr val="lt1"/>
              </a:buClr>
              <a:buSzPts val="1800"/>
              <a:buFont typeface="Lustria"/>
              <a:buChar char="•"/>
              <a:defRPr sz="1800" b="0" i="0" u="none" strike="noStrike" cap="none">
                <a:solidFill>
                  <a:schemeClr val="lt1"/>
                </a:solidFill>
                <a:latin typeface="Lustria"/>
                <a:ea typeface="Lustria"/>
                <a:cs typeface="Lustria"/>
                <a:sym typeface="Lustria"/>
              </a:defRPr>
            </a:lvl4pPr>
            <a:lvl5pPr marR="0" lvl="4" algn="l" rtl="0">
              <a:lnSpc>
                <a:spcPct val="100000"/>
              </a:lnSpc>
              <a:spcBef>
                <a:spcPts val="600"/>
              </a:spcBef>
              <a:spcAft>
                <a:spcPts val="0"/>
              </a:spcAft>
              <a:buClr>
                <a:schemeClr val="lt1"/>
              </a:buClr>
              <a:buSzPts val="1800"/>
              <a:buFont typeface="Lustria"/>
              <a:buChar char="•"/>
              <a:defRPr sz="1800" b="0" i="0" u="none" strike="noStrike" cap="none">
                <a:solidFill>
                  <a:schemeClr val="lt1"/>
                </a:solidFill>
                <a:latin typeface="Lustria"/>
                <a:ea typeface="Lustria"/>
                <a:cs typeface="Lustria"/>
                <a:sym typeface="Lustria"/>
              </a:defRPr>
            </a:lvl5pPr>
            <a:lvl6pPr marR="0" lvl="5" algn="l" rtl="0">
              <a:lnSpc>
                <a:spcPct val="100000"/>
              </a:lnSpc>
              <a:spcBef>
                <a:spcPts val="360"/>
              </a:spcBef>
              <a:spcAft>
                <a:spcPts val="0"/>
              </a:spcAft>
              <a:buClr>
                <a:schemeClr val="lt1"/>
              </a:buClr>
              <a:buSzPts val="1800"/>
              <a:buFont typeface="Lustria"/>
              <a:buChar char="•"/>
              <a:defRPr sz="1800" b="0" i="0" u="none" strike="noStrike" cap="none">
                <a:solidFill>
                  <a:schemeClr val="lt1"/>
                </a:solidFill>
                <a:latin typeface="Lustria"/>
                <a:ea typeface="Lustria"/>
                <a:cs typeface="Lustria"/>
                <a:sym typeface="Lustria"/>
              </a:defRPr>
            </a:lvl6pPr>
            <a:lvl7pPr marR="0" lvl="6" algn="l" rtl="0">
              <a:lnSpc>
                <a:spcPct val="100000"/>
              </a:lnSpc>
              <a:spcBef>
                <a:spcPts val="360"/>
              </a:spcBef>
              <a:spcAft>
                <a:spcPts val="0"/>
              </a:spcAft>
              <a:buClr>
                <a:schemeClr val="lt1"/>
              </a:buClr>
              <a:buSzPts val="1800"/>
              <a:buFont typeface="Lustria"/>
              <a:buChar char="•"/>
              <a:defRPr sz="1800" b="0" i="0" u="none" strike="noStrike" cap="none">
                <a:solidFill>
                  <a:schemeClr val="lt1"/>
                </a:solidFill>
                <a:latin typeface="Lustria"/>
                <a:ea typeface="Lustria"/>
                <a:cs typeface="Lustria"/>
                <a:sym typeface="Lustria"/>
              </a:defRPr>
            </a:lvl7pPr>
            <a:lvl8pPr marR="0" lvl="7" algn="l" rtl="0">
              <a:lnSpc>
                <a:spcPct val="100000"/>
              </a:lnSpc>
              <a:spcBef>
                <a:spcPts val="360"/>
              </a:spcBef>
              <a:spcAft>
                <a:spcPts val="0"/>
              </a:spcAft>
              <a:buClr>
                <a:schemeClr val="lt1"/>
              </a:buClr>
              <a:buSzPts val="1800"/>
              <a:buFont typeface="Lustria"/>
              <a:buChar char="•"/>
              <a:defRPr sz="1800" b="0" i="0" u="none" strike="noStrike" cap="none">
                <a:solidFill>
                  <a:schemeClr val="lt1"/>
                </a:solidFill>
                <a:latin typeface="Lustria"/>
                <a:ea typeface="Lustria"/>
                <a:cs typeface="Lustria"/>
                <a:sym typeface="Lustria"/>
              </a:defRPr>
            </a:lvl8pPr>
            <a:lvl9pPr marR="0" lvl="8" algn="l" rtl="0">
              <a:lnSpc>
                <a:spcPct val="100000"/>
              </a:lnSpc>
              <a:spcBef>
                <a:spcPts val="360"/>
              </a:spcBef>
              <a:spcAft>
                <a:spcPts val="0"/>
              </a:spcAft>
              <a:buClr>
                <a:schemeClr val="lt1"/>
              </a:buClr>
              <a:buSzPts val="1800"/>
              <a:buFont typeface="Lustria"/>
              <a:buChar char="•"/>
              <a:defRPr sz="1800" b="0" i="0" u="none" strike="noStrike" cap="none">
                <a:solidFill>
                  <a:schemeClr val="lt1"/>
                </a:solidFill>
                <a:latin typeface="Lustria"/>
                <a:ea typeface="Lustria"/>
                <a:cs typeface="Lustria"/>
                <a:sym typeface="Lustria"/>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658905" y="971550"/>
            <a:ext cx="3657600" cy="11620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1"/>
              </a:buClr>
              <a:buSzPts val="3600"/>
              <a:buFont typeface="Lustria"/>
              <a:buNone/>
              <a:defRPr sz="3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txBox="1">
            <a:spLocks noGrp="1"/>
          </p:cNvSpPr>
          <p:nvPr>
            <p:ph type="body" idx="1"/>
          </p:nvPr>
        </p:nvSpPr>
        <p:spPr>
          <a:xfrm>
            <a:off x="4800600" y="457200"/>
            <a:ext cx="3657600" cy="5668963"/>
          </a:xfrm>
          <a:prstGeom prst="rect">
            <a:avLst/>
          </a:prstGeom>
          <a:noFill/>
          <a:ln>
            <a:noFill/>
          </a:ln>
        </p:spPr>
        <p:txBody>
          <a:bodyPr spcFirstLastPara="1" wrap="square" lIns="91425" tIns="45700" rIns="91425" bIns="45700" anchor="t" anchorCtr="0">
            <a:noAutofit/>
          </a:bodyPr>
          <a:lstStyle>
            <a:lvl1pPr marL="457200" lvl="0" indent="-368300" algn="l">
              <a:lnSpc>
                <a:spcPct val="100000"/>
              </a:lnSpc>
              <a:spcBef>
                <a:spcPts val="2000"/>
              </a:spcBef>
              <a:spcAft>
                <a:spcPts val="0"/>
              </a:spcAft>
              <a:buClr>
                <a:schemeClr val="lt1"/>
              </a:buClr>
              <a:buSzPts val="2200"/>
              <a:buFont typeface="Lustria"/>
              <a:buChar char="•"/>
              <a:defRPr sz="2200"/>
            </a:lvl1pPr>
            <a:lvl2pPr marL="914400" lvl="1" indent="-355600" algn="l">
              <a:lnSpc>
                <a:spcPct val="100000"/>
              </a:lnSpc>
              <a:spcBef>
                <a:spcPts val="600"/>
              </a:spcBef>
              <a:spcAft>
                <a:spcPts val="0"/>
              </a:spcAft>
              <a:buClr>
                <a:schemeClr val="lt1"/>
              </a:buClr>
              <a:buSzPts val="2000"/>
              <a:buFont typeface="Lustria"/>
              <a:buChar char="•"/>
              <a:defRPr sz="2000"/>
            </a:lvl2pPr>
            <a:lvl3pPr marL="1371600" lvl="2" indent="-342900" algn="l">
              <a:lnSpc>
                <a:spcPct val="100000"/>
              </a:lnSpc>
              <a:spcBef>
                <a:spcPts val="600"/>
              </a:spcBef>
              <a:spcAft>
                <a:spcPts val="0"/>
              </a:spcAft>
              <a:buClr>
                <a:schemeClr val="lt1"/>
              </a:buClr>
              <a:buSzPts val="1800"/>
              <a:buFont typeface="Lustria"/>
              <a:buChar char="•"/>
              <a:defRPr sz="1800"/>
            </a:lvl3pPr>
            <a:lvl4pPr marL="1828800" lvl="3" indent="-342900" algn="l">
              <a:lnSpc>
                <a:spcPct val="100000"/>
              </a:lnSpc>
              <a:spcBef>
                <a:spcPts val="600"/>
              </a:spcBef>
              <a:spcAft>
                <a:spcPts val="0"/>
              </a:spcAft>
              <a:buClr>
                <a:schemeClr val="lt1"/>
              </a:buClr>
              <a:buSzPts val="1800"/>
              <a:buFont typeface="Lustria"/>
              <a:buChar char="•"/>
              <a:defRPr sz="1800"/>
            </a:lvl4pPr>
            <a:lvl5pPr marL="2286000" lvl="4" indent="-342900" algn="l">
              <a:lnSpc>
                <a:spcPct val="100000"/>
              </a:lnSpc>
              <a:spcBef>
                <a:spcPts val="600"/>
              </a:spcBef>
              <a:spcAft>
                <a:spcPts val="0"/>
              </a:spcAft>
              <a:buClr>
                <a:schemeClr val="lt1"/>
              </a:buClr>
              <a:buSzPts val="1800"/>
              <a:buFont typeface="Lustria"/>
              <a:buChar char="•"/>
              <a:defRPr sz="1800"/>
            </a:lvl5pPr>
            <a:lvl6pPr marL="2743200" lvl="5" indent="-342900" algn="l">
              <a:lnSpc>
                <a:spcPct val="100000"/>
              </a:lnSpc>
              <a:spcBef>
                <a:spcPts val="360"/>
              </a:spcBef>
              <a:spcAft>
                <a:spcPts val="0"/>
              </a:spcAft>
              <a:buClr>
                <a:schemeClr val="lt1"/>
              </a:buClr>
              <a:buSzPts val="1800"/>
              <a:buFont typeface="Lustria"/>
              <a:buChar char="•"/>
              <a:defRPr sz="1800"/>
            </a:lvl6pPr>
            <a:lvl7pPr marL="3200400" lvl="6" indent="-342900" algn="l">
              <a:lnSpc>
                <a:spcPct val="100000"/>
              </a:lnSpc>
              <a:spcBef>
                <a:spcPts val="360"/>
              </a:spcBef>
              <a:spcAft>
                <a:spcPts val="0"/>
              </a:spcAft>
              <a:buClr>
                <a:schemeClr val="lt1"/>
              </a:buClr>
              <a:buSzPts val="1800"/>
              <a:buFont typeface="Lustria"/>
              <a:buChar char="•"/>
              <a:defRPr sz="1800"/>
            </a:lvl7pPr>
            <a:lvl8pPr marL="3657600" lvl="7" indent="-342900" algn="l">
              <a:lnSpc>
                <a:spcPct val="100000"/>
              </a:lnSpc>
              <a:spcBef>
                <a:spcPts val="360"/>
              </a:spcBef>
              <a:spcAft>
                <a:spcPts val="0"/>
              </a:spcAft>
              <a:buClr>
                <a:schemeClr val="lt1"/>
              </a:buClr>
              <a:buSzPts val="1800"/>
              <a:buFont typeface="Lustria"/>
              <a:buChar char="•"/>
              <a:defRPr sz="1800"/>
            </a:lvl8pPr>
            <a:lvl9pPr marL="4114800" lvl="8" indent="-342900" algn="l">
              <a:lnSpc>
                <a:spcPct val="100000"/>
              </a:lnSpc>
              <a:spcBef>
                <a:spcPts val="360"/>
              </a:spcBef>
              <a:spcAft>
                <a:spcPts val="0"/>
              </a:spcAft>
              <a:buClr>
                <a:schemeClr val="lt1"/>
              </a:buClr>
              <a:buSzPts val="1800"/>
              <a:buFont typeface="Lustria"/>
              <a:buChar char="•"/>
              <a:defRPr sz="1800"/>
            </a:lvl9pPr>
          </a:lstStyle>
          <a:p>
            <a:endParaRPr/>
          </a:p>
        </p:txBody>
      </p:sp>
      <p:sp>
        <p:nvSpPr>
          <p:cNvPr id="33" name="Google Shape;33;p5"/>
          <p:cNvSpPr txBox="1">
            <a:spLocks noGrp="1"/>
          </p:cNvSpPr>
          <p:nvPr>
            <p:ph type="body" idx="2"/>
          </p:nvPr>
        </p:nvSpPr>
        <p:spPr>
          <a:xfrm>
            <a:off x="658905" y="2133601"/>
            <a:ext cx="3657600" cy="3581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lt1"/>
              </a:buClr>
              <a:buSzPts val="1800"/>
              <a:buFont typeface="Lustria"/>
              <a:buNone/>
              <a:defRPr sz="1800"/>
            </a:lvl1pPr>
            <a:lvl2pPr marL="914400" lvl="1" indent="-228600" algn="l">
              <a:lnSpc>
                <a:spcPct val="100000"/>
              </a:lnSpc>
              <a:spcBef>
                <a:spcPts val="600"/>
              </a:spcBef>
              <a:spcAft>
                <a:spcPts val="0"/>
              </a:spcAft>
              <a:buClr>
                <a:schemeClr val="lt1"/>
              </a:buClr>
              <a:buSzPts val="1200"/>
              <a:buFont typeface="Lustria"/>
              <a:buNone/>
              <a:defRPr sz="1200"/>
            </a:lvl2pPr>
            <a:lvl3pPr marL="1371600" lvl="2" indent="-228600" algn="l">
              <a:lnSpc>
                <a:spcPct val="100000"/>
              </a:lnSpc>
              <a:spcBef>
                <a:spcPts val="600"/>
              </a:spcBef>
              <a:spcAft>
                <a:spcPts val="0"/>
              </a:spcAft>
              <a:buClr>
                <a:schemeClr val="lt1"/>
              </a:buClr>
              <a:buSzPts val="1000"/>
              <a:buFont typeface="Lustria"/>
              <a:buNone/>
              <a:defRPr sz="1000"/>
            </a:lvl3pPr>
            <a:lvl4pPr marL="1828800" lvl="3" indent="-228600" algn="l">
              <a:lnSpc>
                <a:spcPct val="100000"/>
              </a:lnSpc>
              <a:spcBef>
                <a:spcPts val="600"/>
              </a:spcBef>
              <a:spcAft>
                <a:spcPts val="0"/>
              </a:spcAft>
              <a:buClr>
                <a:schemeClr val="lt1"/>
              </a:buClr>
              <a:buSzPts val="900"/>
              <a:buFont typeface="Lustria"/>
              <a:buNone/>
              <a:defRPr sz="900"/>
            </a:lvl4pPr>
            <a:lvl5pPr marL="2286000" lvl="4" indent="-228600" algn="l">
              <a:lnSpc>
                <a:spcPct val="100000"/>
              </a:lnSpc>
              <a:spcBef>
                <a:spcPts val="600"/>
              </a:spcBef>
              <a:spcAft>
                <a:spcPts val="0"/>
              </a:spcAft>
              <a:buClr>
                <a:schemeClr val="lt1"/>
              </a:buClr>
              <a:buSzPts val="900"/>
              <a:buFont typeface="Lustria"/>
              <a:buNone/>
              <a:defRPr sz="900"/>
            </a:lvl5pPr>
            <a:lvl6pPr marL="2743200" lvl="5" indent="-228600" algn="l">
              <a:lnSpc>
                <a:spcPct val="100000"/>
              </a:lnSpc>
              <a:spcBef>
                <a:spcPts val="180"/>
              </a:spcBef>
              <a:spcAft>
                <a:spcPts val="0"/>
              </a:spcAft>
              <a:buClr>
                <a:schemeClr val="lt1"/>
              </a:buClr>
              <a:buSzPts val="900"/>
              <a:buFont typeface="Lustria"/>
              <a:buNone/>
              <a:defRPr sz="900"/>
            </a:lvl6pPr>
            <a:lvl7pPr marL="3200400" lvl="6" indent="-228600" algn="l">
              <a:lnSpc>
                <a:spcPct val="100000"/>
              </a:lnSpc>
              <a:spcBef>
                <a:spcPts val="180"/>
              </a:spcBef>
              <a:spcAft>
                <a:spcPts val="0"/>
              </a:spcAft>
              <a:buClr>
                <a:schemeClr val="lt1"/>
              </a:buClr>
              <a:buSzPts val="900"/>
              <a:buFont typeface="Lustria"/>
              <a:buNone/>
              <a:defRPr sz="900"/>
            </a:lvl7pPr>
            <a:lvl8pPr marL="3657600" lvl="7" indent="-228600" algn="l">
              <a:lnSpc>
                <a:spcPct val="100000"/>
              </a:lnSpc>
              <a:spcBef>
                <a:spcPts val="180"/>
              </a:spcBef>
              <a:spcAft>
                <a:spcPts val="0"/>
              </a:spcAft>
              <a:buClr>
                <a:schemeClr val="lt1"/>
              </a:buClr>
              <a:buSzPts val="900"/>
              <a:buFont typeface="Lustria"/>
              <a:buNone/>
              <a:defRPr sz="900"/>
            </a:lvl8pPr>
            <a:lvl9pPr marL="4114800" lvl="8" indent="-228600" algn="l">
              <a:lnSpc>
                <a:spcPct val="100000"/>
              </a:lnSpc>
              <a:spcBef>
                <a:spcPts val="180"/>
              </a:spcBef>
              <a:spcAft>
                <a:spcPts val="0"/>
              </a:spcAft>
              <a:buClr>
                <a:schemeClr val="lt1"/>
              </a:buClr>
              <a:buSzPts val="900"/>
              <a:buFont typeface="Lustria"/>
              <a:buNone/>
              <a:defRPr sz="900"/>
            </a:lvl9pPr>
          </a:lstStyle>
          <a:p>
            <a:endParaRPr/>
          </a:p>
        </p:txBody>
      </p:sp>
      <p:sp>
        <p:nvSpPr>
          <p:cNvPr id="34" name="Google Shape;34;p5"/>
          <p:cNvSpPr txBox="1">
            <a:spLocks noGrp="1"/>
          </p:cNvSpPr>
          <p:nvPr>
            <p:ph type="dt" idx="10"/>
          </p:nvPr>
        </p:nvSpPr>
        <p:spPr>
          <a:xfrm>
            <a:off x="6620435" y="6356350"/>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354105"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4229100" y="6356350"/>
            <a:ext cx="6858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4805082" y="969264"/>
            <a:ext cx="3657600" cy="116128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1"/>
              </a:buClr>
              <a:buSzPts val="3600"/>
              <a:buFont typeface="Lustria"/>
              <a:buNone/>
              <a:defRPr sz="3600" b="0">
                <a:solidFill>
                  <a:schemeClr val="lt1"/>
                </a:solidFill>
                <a:latin typeface="Lustria"/>
                <a:ea typeface="Lustria"/>
                <a:cs typeface="Lustria"/>
                <a:sym typeface="Lustr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
          <p:cNvSpPr>
            <a:spLocks noGrp="1"/>
          </p:cNvSpPr>
          <p:nvPr>
            <p:ph type="pic" idx="2"/>
          </p:nvPr>
        </p:nvSpPr>
        <p:spPr>
          <a:xfrm>
            <a:off x="663388" y="510988"/>
            <a:ext cx="3657600" cy="5553636"/>
          </a:xfrm>
          <a:prstGeom prst="rect">
            <a:avLst/>
          </a:prstGeom>
          <a:solidFill>
            <a:srgbClr val="3F3F3F"/>
          </a:solid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lt1"/>
              </a:buClr>
              <a:buSzPts val="2200"/>
              <a:buFont typeface="Arial"/>
              <a:buNone/>
              <a:defRPr sz="2200" b="0" i="0" u="none" strike="noStrike" cap="none">
                <a:solidFill>
                  <a:schemeClr val="lt1"/>
                </a:solidFill>
                <a:latin typeface="Lustria"/>
                <a:ea typeface="Lustria"/>
                <a:cs typeface="Lustria"/>
                <a:sym typeface="Lustria"/>
              </a:defRPr>
            </a:lvl1pPr>
            <a:lvl2pPr marR="0" lvl="1" algn="l" rtl="0">
              <a:lnSpc>
                <a:spcPct val="100000"/>
              </a:lnSpc>
              <a:spcBef>
                <a:spcPts val="600"/>
              </a:spcBef>
              <a:spcAft>
                <a:spcPts val="0"/>
              </a:spcAft>
              <a:buClr>
                <a:schemeClr val="lt1"/>
              </a:buClr>
              <a:buSzPts val="2800"/>
              <a:buFont typeface="Lustria"/>
              <a:buNone/>
              <a:defRPr sz="2800" b="0" i="0" u="none" strike="noStrike" cap="none">
                <a:solidFill>
                  <a:schemeClr val="lt1"/>
                </a:solidFill>
                <a:latin typeface="Lustria"/>
                <a:ea typeface="Lustria"/>
                <a:cs typeface="Lustria"/>
                <a:sym typeface="Lustria"/>
              </a:defRPr>
            </a:lvl2pPr>
            <a:lvl3pPr marR="0" lvl="2" algn="l" rtl="0">
              <a:lnSpc>
                <a:spcPct val="100000"/>
              </a:lnSpc>
              <a:spcBef>
                <a:spcPts val="600"/>
              </a:spcBef>
              <a:spcAft>
                <a:spcPts val="0"/>
              </a:spcAft>
              <a:buClr>
                <a:schemeClr val="lt1"/>
              </a:buClr>
              <a:buSzPts val="2400"/>
              <a:buFont typeface="Lustria"/>
              <a:buNone/>
              <a:defRPr sz="2400" b="0" i="0" u="none" strike="noStrike" cap="none">
                <a:solidFill>
                  <a:schemeClr val="lt1"/>
                </a:solidFill>
                <a:latin typeface="Lustria"/>
                <a:ea typeface="Lustria"/>
                <a:cs typeface="Lustria"/>
                <a:sym typeface="Lustria"/>
              </a:defRPr>
            </a:lvl3pPr>
            <a:lvl4pPr marR="0" lvl="3" algn="l" rtl="0">
              <a:lnSpc>
                <a:spcPct val="100000"/>
              </a:lnSpc>
              <a:spcBef>
                <a:spcPts val="6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4pPr>
            <a:lvl5pPr marR="0" lvl="4" algn="l" rtl="0">
              <a:lnSpc>
                <a:spcPct val="100000"/>
              </a:lnSpc>
              <a:spcBef>
                <a:spcPts val="6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5pPr>
            <a:lvl6pPr marR="0" lvl="5" algn="l" rtl="0">
              <a:lnSpc>
                <a:spcPct val="100000"/>
              </a:lnSpc>
              <a:spcBef>
                <a:spcPts val="4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6pPr>
            <a:lvl7pPr marR="0" lvl="6" algn="l" rtl="0">
              <a:lnSpc>
                <a:spcPct val="100000"/>
              </a:lnSpc>
              <a:spcBef>
                <a:spcPts val="4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7pPr>
            <a:lvl8pPr marR="0" lvl="7" algn="l" rtl="0">
              <a:lnSpc>
                <a:spcPct val="100000"/>
              </a:lnSpc>
              <a:spcBef>
                <a:spcPts val="4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8pPr>
            <a:lvl9pPr marR="0" lvl="8" algn="l" rtl="0">
              <a:lnSpc>
                <a:spcPct val="100000"/>
              </a:lnSpc>
              <a:spcBef>
                <a:spcPts val="4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9pPr>
          </a:lstStyle>
          <a:p>
            <a:endParaRPr/>
          </a:p>
        </p:txBody>
      </p:sp>
      <p:sp>
        <p:nvSpPr>
          <p:cNvPr id="40" name="Google Shape;40;p6"/>
          <p:cNvSpPr txBox="1">
            <a:spLocks noGrp="1"/>
          </p:cNvSpPr>
          <p:nvPr>
            <p:ph type="body" idx="1"/>
          </p:nvPr>
        </p:nvSpPr>
        <p:spPr>
          <a:xfrm>
            <a:off x="4799853" y="2130552"/>
            <a:ext cx="3657600" cy="358444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lt1"/>
              </a:buClr>
              <a:buSzPts val="1800"/>
              <a:buFont typeface="Lustria"/>
              <a:buNone/>
              <a:defRPr sz="1800">
                <a:solidFill>
                  <a:schemeClr val="lt1"/>
                </a:solidFill>
                <a:latin typeface="Lustria"/>
                <a:ea typeface="Lustria"/>
                <a:cs typeface="Lustria"/>
                <a:sym typeface="Lustria"/>
              </a:defRPr>
            </a:lvl1pPr>
            <a:lvl2pPr marL="914400" lvl="1" indent="-228600" algn="l">
              <a:lnSpc>
                <a:spcPct val="100000"/>
              </a:lnSpc>
              <a:spcBef>
                <a:spcPts val="600"/>
              </a:spcBef>
              <a:spcAft>
                <a:spcPts val="0"/>
              </a:spcAft>
              <a:buClr>
                <a:schemeClr val="lt1"/>
              </a:buClr>
              <a:buSzPts val="1200"/>
              <a:buFont typeface="Lustria"/>
              <a:buNone/>
              <a:defRPr sz="1200"/>
            </a:lvl2pPr>
            <a:lvl3pPr marL="1371600" lvl="2" indent="-228600" algn="l">
              <a:lnSpc>
                <a:spcPct val="100000"/>
              </a:lnSpc>
              <a:spcBef>
                <a:spcPts val="600"/>
              </a:spcBef>
              <a:spcAft>
                <a:spcPts val="0"/>
              </a:spcAft>
              <a:buClr>
                <a:schemeClr val="lt1"/>
              </a:buClr>
              <a:buSzPts val="1000"/>
              <a:buFont typeface="Lustria"/>
              <a:buNone/>
              <a:defRPr sz="1000"/>
            </a:lvl3pPr>
            <a:lvl4pPr marL="1828800" lvl="3" indent="-228600" algn="l">
              <a:lnSpc>
                <a:spcPct val="100000"/>
              </a:lnSpc>
              <a:spcBef>
                <a:spcPts val="600"/>
              </a:spcBef>
              <a:spcAft>
                <a:spcPts val="0"/>
              </a:spcAft>
              <a:buClr>
                <a:schemeClr val="lt1"/>
              </a:buClr>
              <a:buSzPts val="900"/>
              <a:buFont typeface="Lustria"/>
              <a:buNone/>
              <a:defRPr sz="900"/>
            </a:lvl4pPr>
            <a:lvl5pPr marL="2286000" lvl="4" indent="-228600" algn="l">
              <a:lnSpc>
                <a:spcPct val="100000"/>
              </a:lnSpc>
              <a:spcBef>
                <a:spcPts val="600"/>
              </a:spcBef>
              <a:spcAft>
                <a:spcPts val="0"/>
              </a:spcAft>
              <a:buClr>
                <a:schemeClr val="lt1"/>
              </a:buClr>
              <a:buSzPts val="900"/>
              <a:buFont typeface="Lustria"/>
              <a:buNone/>
              <a:defRPr sz="900"/>
            </a:lvl5pPr>
            <a:lvl6pPr marL="2743200" lvl="5" indent="-228600" algn="l">
              <a:lnSpc>
                <a:spcPct val="100000"/>
              </a:lnSpc>
              <a:spcBef>
                <a:spcPts val="180"/>
              </a:spcBef>
              <a:spcAft>
                <a:spcPts val="0"/>
              </a:spcAft>
              <a:buClr>
                <a:schemeClr val="lt1"/>
              </a:buClr>
              <a:buSzPts val="900"/>
              <a:buFont typeface="Lustria"/>
              <a:buNone/>
              <a:defRPr sz="900"/>
            </a:lvl6pPr>
            <a:lvl7pPr marL="3200400" lvl="6" indent="-228600" algn="l">
              <a:lnSpc>
                <a:spcPct val="100000"/>
              </a:lnSpc>
              <a:spcBef>
                <a:spcPts val="180"/>
              </a:spcBef>
              <a:spcAft>
                <a:spcPts val="0"/>
              </a:spcAft>
              <a:buClr>
                <a:schemeClr val="lt1"/>
              </a:buClr>
              <a:buSzPts val="900"/>
              <a:buFont typeface="Lustria"/>
              <a:buNone/>
              <a:defRPr sz="900"/>
            </a:lvl7pPr>
            <a:lvl8pPr marL="3657600" lvl="7" indent="-228600" algn="l">
              <a:lnSpc>
                <a:spcPct val="100000"/>
              </a:lnSpc>
              <a:spcBef>
                <a:spcPts val="180"/>
              </a:spcBef>
              <a:spcAft>
                <a:spcPts val="0"/>
              </a:spcAft>
              <a:buClr>
                <a:schemeClr val="lt1"/>
              </a:buClr>
              <a:buSzPts val="900"/>
              <a:buFont typeface="Lustria"/>
              <a:buNone/>
              <a:defRPr sz="900"/>
            </a:lvl8pPr>
            <a:lvl9pPr marL="4114800" lvl="8" indent="-228600" algn="l">
              <a:lnSpc>
                <a:spcPct val="100000"/>
              </a:lnSpc>
              <a:spcBef>
                <a:spcPts val="180"/>
              </a:spcBef>
              <a:spcAft>
                <a:spcPts val="0"/>
              </a:spcAft>
              <a:buClr>
                <a:schemeClr val="lt1"/>
              </a:buClr>
              <a:buSzPts val="900"/>
              <a:buFont typeface="Lustria"/>
              <a:buNone/>
              <a:defRPr sz="900"/>
            </a:lvl9pPr>
          </a:lstStyle>
          <a:p>
            <a:endParaRPr/>
          </a:p>
        </p:txBody>
      </p:sp>
      <p:sp>
        <p:nvSpPr>
          <p:cNvPr id="41" name="Google Shape;41;p6"/>
          <p:cNvSpPr txBox="1">
            <a:spLocks noGrp="1"/>
          </p:cNvSpPr>
          <p:nvPr>
            <p:ph type="dt" idx="10"/>
          </p:nvPr>
        </p:nvSpPr>
        <p:spPr>
          <a:xfrm>
            <a:off x="6620435" y="6356350"/>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354105"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4229100" y="6356350"/>
            <a:ext cx="6858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above Caption">
  <p:cSld name="Picture above Caption">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685800" y="4151376"/>
            <a:ext cx="7776882" cy="1014984"/>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lt1"/>
              </a:buClr>
              <a:buSzPts val="3600"/>
              <a:buFont typeface="Lustria"/>
              <a:buNone/>
              <a:defRPr sz="3600" b="0">
                <a:solidFill>
                  <a:schemeClr val="lt1"/>
                </a:solidFill>
                <a:latin typeface="Lustria"/>
                <a:ea typeface="Lustria"/>
                <a:cs typeface="Lustria"/>
                <a:sym typeface="Lustr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
          <p:cNvSpPr>
            <a:spLocks noGrp="1"/>
          </p:cNvSpPr>
          <p:nvPr>
            <p:ph type="pic" idx="2"/>
          </p:nvPr>
        </p:nvSpPr>
        <p:spPr>
          <a:xfrm>
            <a:off x="1828800" y="457199"/>
            <a:ext cx="5486400" cy="3644153"/>
          </a:xfrm>
          <a:prstGeom prst="rect">
            <a:avLst/>
          </a:prstGeom>
          <a:solidFill>
            <a:srgbClr val="3F3F3F"/>
          </a:solid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lt1"/>
              </a:buClr>
              <a:buSzPts val="2200"/>
              <a:buFont typeface="Arial"/>
              <a:buNone/>
              <a:defRPr sz="2200" b="0" i="0" u="none" strike="noStrike" cap="none">
                <a:solidFill>
                  <a:schemeClr val="lt1"/>
                </a:solidFill>
                <a:latin typeface="Lustria"/>
                <a:ea typeface="Lustria"/>
                <a:cs typeface="Lustria"/>
                <a:sym typeface="Lustria"/>
              </a:defRPr>
            </a:lvl1pPr>
            <a:lvl2pPr marR="0" lvl="1" algn="l" rtl="0">
              <a:lnSpc>
                <a:spcPct val="100000"/>
              </a:lnSpc>
              <a:spcBef>
                <a:spcPts val="600"/>
              </a:spcBef>
              <a:spcAft>
                <a:spcPts val="0"/>
              </a:spcAft>
              <a:buClr>
                <a:schemeClr val="lt1"/>
              </a:buClr>
              <a:buSzPts val="2800"/>
              <a:buFont typeface="Lustria"/>
              <a:buNone/>
              <a:defRPr sz="2800" b="0" i="0" u="none" strike="noStrike" cap="none">
                <a:solidFill>
                  <a:schemeClr val="lt1"/>
                </a:solidFill>
                <a:latin typeface="Lustria"/>
                <a:ea typeface="Lustria"/>
                <a:cs typeface="Lustria"/>
                <a:sym typeface="Lustria"/>
              </a:defRPr>
            </a:lvl2pPr>
            <a:lvl3pPr marR="0" lvl="2" algn="l" rtl="0">
              <a:lnSpc>
                <a:spcPct val="100000"/>
              </a:lnSpc>
              <a:spcBef>
                <a:spcPts val="600"/>
              </a:spcBef>
              <a:spcAft>
                <a:spcPts val="0"/>
              </a:spcAft>
              <a:buClr>
                <a:schemeClr val="lt1"/>
              </a:buClr>
              <a:buSzPts val="2400"/>
              <a:buFont typeface="Lustria"/>
              <a:buNone/>
              <a:defRPr sz="2400" b="0" i="0" u="none" strike="noStrike" cap="none">
                <a:solidFill>
                  <a:schemeClr val="lt1"/>
                </a:solidFill>
                <a:latin typeface="Lustria"/>
                <a:ea typeface="Lustria"/>
                <a:cs typeface="Lustria"/>
                <a:sym typeface="Lustria"/>
              </a:defRPr>
            </a:lvl3pPr>
            <a:lvl4pPr marR="0" lvl="3" algn="l" rtl="0">
              <a:lnSpc>
                <a:spcPct val="100000"/>
              </a:lnSpc>
              <a:spcBef>
                <a:spcPts val="6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4pPr>
            <a:lvl5pPr marR="0" lvl="4" algn="l" rtl="0">
              <a:lnSpc>
                <a:spcPct val="100000"/>
              </a:lnSpc>
              <a:spcBef>
                <a:spcPts val="6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5pPr>
            <a:lvl6pPr marR="0" lvl="5" algn="l" rtl="0">
              <a:lnSpc>
                <a:spcPct val="100000"/>
              </a:lnSpc>
              <a:spcBef>
                <a:spcPts val="4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6pPr>
            <a:lvl7pPr marR="0" lvl="6" algn="l" rtl="0">
              <a:lnSpc>
                <a:spcPct val="100000"/>
              </a:lnSpc>
              <a:spcBef>
                <a:spcPts val="4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7pPr>
            <a:lvl8pPr marR="0" lvl="7" algn="l" rtl="0">
              <a:lnSpc>
                <a:spcPct val="100000"/>
              </a:lnSpc>
              <a:spcBef>
                <a:spcPts val="4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8pPr>
            <a:lvl9pPr marR="0" lvl="8" algn="l" rtl="0">
              <a:lnSpc>
                <a:spcPct val="100000"/>
              </a:lnSpc>
              <a:spcBef>
                <a:spcPts val="4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9pPr>
          </a:lstStyle>
          <a:p>
            <a:endParaRPr/>
          </a:p>
        </p:txBody>
      </p:sp>
      <p:sp>
        <p:nvSpPr>
          <p:cNvPr id="47" name="Google Shape;47;p7"/>
          <p:cNvSpPr txBox="1">
            <a:spLocks noGrp="1"/>
          </p:cNvSpPr>
          <p:nvPr>
            <p:ph type="body" idx="1"/>
          </p:nvPr>
        </p:nvSpPr>
        <p:spPr>
          <a:xfrm>
            <a:off x="680571" y="5181599"/>
            <a:ext cx="7776882" cy="950259"/>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300"/>
              </a:spcBef>
              <a:spcAft>
                <a:spcPts val="0"/>
              </a:spcAft>
              <a:buClr>
                <a:schemeClr val="lt1"/>
              </a:buClr>
              <a:buSzPts val="1800"/>
              <a:buFont typeface="Lustria"/>
              <a:buNone/>
              <a:defRPr sz="1800">
                <a:solidFill>
                  <a:schemeClr val="lt1"/>
                </a:solidFill>
                <a:latin typeface="Lustria"/>
                <a:ea typeface="Lustria"/>
                <a:cs typeface="Lustria"/>
                <a:sym typeface="Lustria"/>
              </a:defRPr>
            </a:lvl1pPr>
            <a:lvl2pPr marL="914400" lvl="1" indent="-228600" algn="l">
              <a:lnSpc>
                <a:spcPct val="100000"/>
              </a:lnSpc>
              <a:spcBef>
                <a:spcPts val="600"/>
              </a:spcBef>
              <a:spcAft>
                <a:spcPts val="0"/>
              </a:spcAft>
              <a:buClr>
                <a:schemeClr val="lt1"/>
              </a:buClr>
              <a:buSzPts val="1200"/>
              <a:buFont typeface="Lustria"/>
              <a:buNone/>
              <a:defRPr sz="1200"/>
            </a:lvl2pPr>
            <a:lvl3pPr marL="1371600" lvl="2" indent="-228600" algn="l">
              <a:lnSpc>
                <a:spcPct val="100000"/>
              </a:lnSpc>
              <a:spcBef>
                <a:spcPts val="600"/>
              </a:spcBef>
              <a:spcAft>
                <a:spcPts val="0"/>
              </a:spcAft>
              <a:buClr>
                <a:schemeClr val="lt1"/>
              </a:buClr>
              <a:buSzPts val="1000"/>
              <a:buFont typeface="Lustria"/>
              <a:buNone/>
              <a:defRPr sz="1000"/>
            </a:lvl3pPr>
            <a:lvl4pPr marL="1828800" lvl="3" indent="-228600" algn="l">
              <a:lnSpc>
                <a:spcPct val="100000"/>
              </a:lnSpc>
              <a:spcBef>
                <a:spcPts val="600"/>
              </a:spcBef>
              <a:spcAft>
                <a:spcPts val="0"/>
              </a:spcAft>
              <a:buClr>
                <a:schemeClr val="lt1"/>
              </a:buClr>
              <a:buSzPts val="900"/>
              <a:buFont typeface="Lustria"/>
              <a:buNone/>
              <a:defRPr sz="900"/>
            </a:lvl4pPr>
            <a:lvl5pPr marL="2286000" lvl="4" indent="-228600" algn="l">
              <a:lnSpc>
                <a:spcPct val="100000"/>
              </a:lnSpc>
              <a:spcBef>
                <a:spcPts val="600"/>
              </a:spcBef>
              <a:spcAft>
                <a:spcPts val="0"/>
              </a:spcAft>
              <a:buClr>
                <a:schemeClr val="lt1"/>
              </a:buClr>
              <a:buSzPts val="900"/>
              <a:buFont typeface="Lustria"/>
              <a:buNone/>
              <a:defRPr sz="900"/>
            </a:lvl5pPr>
            <a:lvl6pPr marL="2743200" lvl="5" indent="-228600" algn="l">
              <a:lnSpc>
                <a:spcPct val="100000"/>
              </a:lnSpc>
              <a:spcBef>
                <a:spcPts val="180"/>
              </a:spcBef>
              <a:spcAft>
                <a:spcPts val="0"/>
              </a:spcAft>
              <a:buClr>
                <a:schemeClr val="lt1"/>
              </a:buClr>
              <a:buSzPts val="900"/>
              <a:buFont typeface="Lustria"/>
              <a:buNone/>
              <a:defRPr sz="900"/>
            </a:lvl6pPr>
            <a:lvl7pPr marL="3200400" lvl="6" indent="-228600" algn="l">
              <a:lnSpc>
                <a:spcPct val="100000"/>
              </a:lnSpc>
              <a:spcBef>
                <a:spcPts val="180"/>
              </a:spcBef>
              <a:spcAft>
                <a:spcPts val="0"/>
              </a:spcAft>
              <a:buClr>
                <a:schemeClr val="lt1"/>
              </a:buClr>
              <a:buSzPts val="900"/>
              <a:buFont typeface="Lustria"/>
              <a:buNone/>
              <a:defRPr sz="900"/>
            </a:lvl7pPr>
            <a:lvl8pPr marL="3657600" lvl="7" indent="-228600" algn="l">
              <a:lnSpc>
                <a:spcPct val="100000"/>
              </a:lnSpc>
              <a:spcBef>
                <a:spcPts val="180"/>
              </a:spcBef>
              <a:spcAft>
                <a:spcPts val="0"/>
              </a:spcAft>
              <a:buClr>
                <a:schemeClr val="lt1"/>
              </a:buClr>
              <a:buSzPts val="900"/>
              <a:buFont typeface="Lustria"/>
              <a:buNone/>
              <a:defRPr sz="900"/>
            </a:lvl8pPr>
            <a:lvl9pPr marL="4114800" lvl="8" indent="-228600" algn="l">
              <a:lnSpc>
                <a:spcPct val="100000"/>
              </a:lnSpc>
              <a:spcBef>
                <a:spcPts val="180"/>
              </a:spcBef>
              <a:spcAft>
                <a:spcPts val="0"/>
              </a:spcAft>
              <a:buClr>
                <a:schemeClr val="lt1"/>
              </a:buClr>
              <a:buSzPts val="900"/>
              <a:buFont typeface="Lustria"/>
              <a:buNone/>
              <a:defRPr sz="900"/>
            </a:lvl9pPr>
          </a:lstStyle>
          <a:p>
            <a:endParaRPr/>
          </a:p>
        </p:txBody>
      </p:sp>
      <p:sp>
        <p:nvSpPr>
          <p:cNvPr id="48" name="Google Shape;48;p7"/>
          <p:cNvSpPr txBox="1">
            <a:spLocks noGrp="1"/>
          </p:cNvSpPr>
          <p:nvPr>
            <p:ph type="dt" idx="10"/>
          </p:nvPr>
        </p:nvSpPr>
        <p:spPr>
          <a:xfrm>
            <a:off x="6620435" y="6356350"/>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ftr" idx="11"/>
          </p:nvPr>
        </p:nvSpPr>
        <p:spPr>
          <a:xfrm>
            <a:off x="354105"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7"/>
          <p:cNvSpPr txBox="1">
            <a:spLocks noGrp="1"/>
          </p:cNvSpPr>
          <p:nvPr>
            <p:ph type="sldNum" idx="12"/>
          </p:nvPr>
        </p:nvSpPr>
        <p:spPr>
          <a:xfrm>
            <a:off x="4229100" y="6356350"/>
            <a:ext cx="6858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toryboard">
  <p:cSld name="Storyboard">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685800" y="4155141"/>
            <a:ext cx="7776882" cy="1013011"/>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lt1"/>
              </a:buClr>
              <a:buSzPts val="3600"/>
              <a:buFont typeface="Lustria"/>
              <a:buNone/>
              <a:defRPr sz="3600" b="0">
                <a:solidFill>
                  <a:schemeClr val="lt1"/>
                </a:solidFill>
                <a:latin typeface="Lustria"/>
                <a:ea typeface="Lustria"/>
                <a:cs typeface="Lustria"/>
                <a:sym typeface="Lustr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a:spLocks noGrp="1"/>
          </p:cNvSpPr>
          <p:nvPr>
            <p:ph type="pic" idx="2"/>
          </p:nvPr>
        </p:nvSpPr>
        <p:spPr>
          <a:xfrm>
            <a:off x="685800" y="457200"/>
            <a:ext cx="2331720" cy="1645920"/>
          </a:xfrm>
          <a:prstGeom prst="rect">
            <a:avLst/>
          </a:prstGeom>
          <a:solidFill>
            <a:srgbClr val="3F3F3F"/>
          </a:solid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lt1"/>
              </a:buClr>
              <a:buSzPts val="2200"/>
              <a:buFont typeface="Arial"/>
              <a:buNone/>
              <a:defRPr sz="2200" b="0" i="0" u="none" strike="noStrike" cap="none">
                <a:solidFill>
                  <a:schemeClr val="lt1"/>
                </a:solidFill>
                <a:latin typeface="Lustria"/>
                <a:ea typeface="Lustria"/>
                <a:cs typeface="Lustria"/>
                <a:sym typeface="Lustria"/>
              </a:defRPr>
            </a:lvl1pPr>
            <a:lvl2pPr marR="0" lvl="1" algn="l" rtl="0">
              <a:lnSpc>
                <a:spcPct val="100000"/>
              </a:lnSpc>
              <a:spcBef>
                <a:spcPts val="600"/>
              </a:spcBef>
              <a:spcAft>
                <a:spcPts val="0"/>
              </a:spcAft>
              <a:buClr>
                <a:schemeClr val="lt1"/>
              </a:buClr>
              <a:buSzPts val="2800"/>
              <a:buFont typeface="Lustria"/>
              <a:buNone/>
              <a:defRPr sz="2800" b="0" i="0" u="none" strike="noStrike" cap="none">
                <a:solidFill>
                  <a:schemeClr val="lt1"/>
                </a:solidFill>
                <a:latin typeface="Lustria"/>
                <a:ea typeface="Lustria"/>
                <a:cs typeface="Lustria"/>
                <a:sym typeface="Lustria"/>
              </a:defRPr>
            </a:lvl2pPr>
            <a:lvl3pPr marR="0" lvl="2" algn="l" rtl="0">
              <a:lnSpc>
                <a:spcPct val="100000"/>
              </a:lnSpc>
              <a:spcBef>
                <a:spcPts val="600"/>
              </a:spcBef>
              <a:spcAft>
                <a:spcPts val="0"/>
              </a:spcAft>
              <a:buClr>
                <a:schemeClr val="lt1"/>
              </a:buClr>
              <a:buSzPts val="2400"/>
              <a:buFont typeface="Lustria"/>
              <a:buNone/>
              <a:defRPr sz="2400" b="0" i="0" u="none" strike="noStrike" cap="none">
                <a:solidFill>
                  <a:schemeClr val="lt1"/>
                </a:solidFill>
                <a:latin typeface="Lustria"/>
                <a:ea typeface="Lustria"/>
                <a:cs typeface="Lustria"/>
                <a:sym typeface="Lustria"/>
              </a:defRPr>
            </a:lvl3pPr>
            <a:lvl4pPr marR="0" lvl="3" algn="l" rtl="0">
              <a:lnSpc>
                <a:spcPct val="100000"/>
              </a:lnSpc>
              <a:spcBef>
                <a:spcPts val="6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4pPr>
            <a:lvl5pPr marR="0" lvl="4" algn="l" rtl="0">
              <a:lnSpc>
                <a:spcPct val="100000"/>
              </a:lnSpc>
              <a:spcBef>
                <a:spcPts val="6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5pPr>
            <a:lvl6pPr marR="0" lvl="5" algn="l" rtl="0">
              <a:lnSpc>
                <a:spcPct val="100000"/>
              </a:lnSpc>
              <a:spcBef>
                <a:spcPts val="4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6pPr>
            <a:lvl7pPr marR="0" lvl="6" algn="l" rtl="0">
              <a:lnSpc>
                <a:spcPct val="100000"/>
              </a:lnSpc>
              <a:spcBef>
                <a:spcPts val="4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7pPr>
            <a:lvl8pPr marR="0" lvl="7" algn="l" rtl="0">
              <a:lnSpc>
                <a:spcPct val="100000"/>
              </a:lnSpc>
              <a:spcBef>
                <a:spcPts val="4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8pPr>
            <a:lvl9pPr marR="0" lvl="8" algn="l" rtl="0">
              <a:lnSpc>
                <a:spcPct val="100000"/>
              </a:lnSpc>
              <a:spcBef>
                <a:spcPts val="4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9pPr>
          </a:lstStyle>
          <a:p>
            <a:endParaRPr/>
          </a:p>
        </p:txBody>
      </p:sp>
      <p:sp>
        <p:nvSpPr>
          <p:cNvPr id="54" name="Google Shape;54;p8"/>
          <p:cNvSpPr txBox="1">
            <a:spLocks noGrp="1"/>
          </p:cNvSpPr>
          <p:nvPr>
            <p:ph type="body" idx="1"/>
          </p:nvPr>
        </p:nvSpPr>
        <p:spPr>
          <a:xfrm>
            <a:off x="680571" y="5181599"/>
            <a:ext cx="7776882" cy="950259"/>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300"/>
              </a:spcBef>
              <a:spcAft>
                <a:spcPts val="0"/>
              </a:spcAft>
              <a:buClr>
                <a:schemeClr val="lt1"/>
              </a:buClr>
              <a:buSzPts val="1800"/>
              <a:buFont typeface="Lustria"/>
              <a:buNone/>
              <a:defRPr sz="1800">
                <a:solidFill>
                  <a:schemeClr val="lt1"/>
                </a:solidFill>
                <a:latin typeface="Lustria"/>
                <a:ea typeface="Lustria"/>
                <a:cs typeface="Lustria"/>
                <a:sym typeface="Lustria"/>
              </a:defRPr>
            </a:lvl1pPr>
            <a:lvl2pPr marL="914400" lvl="1" indent="-228600" algn="l">
              <a:lnSpc>
                <a:spcPct val="100000"/>
              </a:lnSpc>
              <a:spcBef>
                <a:spcPts val="600"/>
              </a:spcBef>
              <a:spcAft>
                <a:spcPts val="0"/>
              </a:spcAft>
              <a:buClr>
                <a:schemeClr val="lt1"/>
              </a:buClr>
              <a:buSzPts val="1200"/>
              <a:buFont typeface="Lustria"/>
              <a:buNone/>
              <a:defRPr sz="1200"/>
            </a:lvl2pPr>
            <a:lvl3pPr marL="1371600" lvl="2" indent="-228600" algn="l">
              <a:lnSpc>
                <a:spcPct val="100000"/>
              </a:lnSpc>
              <a:spcBef>
                <a:spcPts val="600"/>
              </a:spcBef>
              <a:spcAft>
                <a:spcPts val="0"/>
              </a:spcAft>
              <a:buClr>
                <a:schemeClr val="lt1"/>
              </a:buClr>
              <a:buSzPts val="1000"/>
              <a:buFont typeface="Lustria"/>
              <a:buNone/>
              <a:defRPr sz="1000"/>
            </a:lvl3pPr>
            <a:lvl4pPr marL="1828800" lvl="3" indent="-228600" algn="l">
              <a:lnSpc>
                <a:spcPct val="100000"/>
              </a:lnSpc>
              <a:spcBef>
                <a:spcPts val="600"/>
              </a:spcBef>
              <a:spcAft>
                <a:spcPts val="0"/>
              </a:spcAft>
              <a:buClr>
                <a:schemeClr val="lt1"/>
              </a:buClr>
              <a:buSzPts val="900"/>
              <a:buFont typeface="Lustria"/>
              <a:buNone/>
              <a:defRPr sz="900"/>
            </a:lvl4pPr>
            <a:lvl5pPr marL="2286000" lvl="4" indent="-228600" algn="l">
              <a:lnSpc>
                <a:spcPct val="100000"/>
              </a:lnSpc>
              <a:spcBef>
                <a:spcPts val="600"/>
              </a:spcBef>
              <a:spcAft>
                <a:spcPts val="0"/>
              </a:spcAft>
              <a:buClr>
                <a:schemeClr val="lt1"/>
              </a:buClr>
              <a:buSzPts val="900"/>
              <a:buFont typeface="Lustria"/>
              <a:buNone/>
              <a:defRPr sz="900"/>
            </a:lvl5pPr>
            <a:lvl6pPr marL="2743200" lvl="5" indent="-228600" algn="l">
              <a:lnSpc>
                <a:spcPct val="100000"/>
              </a:lnSpc>
              <a:spcBef>
                <a:spcPts val="180"/>
              </a:spcBef>
              <a:spcAft>
                <a:spcPts val="0"/>
              </a:spcAft>
              <a:buClr>
                <a:schemeClr val="lt1"/>
              </a:buClr>
              <a:buSzPts val="900"/>
              <a:buFont typeface="Lustria"/>
              <a:buNone/>
              <a:defRPr sz="900"/>
            </a:lvl6pPr>
            <a:lvl7pPr marL="3200400" lvl="6" indent="-228600" algn="l">
              <a:lnSpc>
                <a:spcPct val="100000"/>
              </a:lnSpc>
              <a:spcBef>
                <a:spcPts val="180"/>
              </a:spcBef>
              <a:spcAft>
                <a:spcPts val="0"/>
              </a:spcAft>
              <a:buClr>
                <a:schemeClr val="lt1"/>
              </a:buClr>
              <a:buSzPts val="900"/>
              <a:buFont typeface="Lustria"/>
              <a:buNone/>
              <a:defRPr sz="900"/>
            </a:lvl7pPr>
            <a:lvl8pPr marL="3657600" lvl="7" indent="-228600" algn="l">
              <a:lnSpc>
                <a:spcPct val="100000"/>
              </a:lnSpc>
              <a:spcBef>
                <a:spcPts val="180"/>
              </a:spcBef>
              <a:spcAft>
                <a:spcPts val="0"/>
              </a:spcAft>
              <a:buClr>
                <a:schemeClr val="lt1"/>
              </a:buClr>
              <a:buSzPts val="900"/>
              <a:buFont typeface="Lustria"/>
              <a:buNone/>
              <a:defRPr sz="900"/>
            </a:lvl8pPr>
            <a:lvl9pPr marL="4114800" lvl="8" indent="-228600" algn="l">
              <a:lnSpc>
                <a:spcPct val="100000"/>
              </a:lnSpc>
              <a:spcBef>
                <a:spcPts val="180"/>
              </a:spcBef>
              <a:spcAft>
                <a:spcPts val="0"/>
              </a:spcAft>
              <a:buClr>
                <a:schemeClr val="lt1"/>
              </a:buClr>
              <a:buSzPts val="900"/>
              <a:buFont typeface="Lustria"/>
              <a:buNone/>
              <a:defRPr sz="900"/>
            </a:lvl9pPr>
          </a:lstStyle>
          <a:p>
            <a:endParaRPr/>
          </a:p>
        </p:txBody>
      </p:sp>
      <p:sp>
        <p:nvSpPr>
          <p:cNvPr id="55" name="Google Shape;55;p8"/>
          <p:cNvSpPr txBox="1">
            <a:spLocks noGrp="1"/>
          </p:cNvSpPr>
          <p:nvPr>
            <p:ph type="dt" idx="10"/>
          </p:nvPr>
        </p:nvSpPr>
        <p:spPr>
          <a:xfrm>
            <a:off x="6620435" y="6356350"/>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54105"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4229100" y="6356350"/>
            <a:ext cx="6858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9pPr>
          </a:lstStyle>
          <a:p>
            <a:pPr marL="0" lvl="0" indent="0" algn="ctr" rtl="0">
              <a:spcBef>
                <a:spcPts val="0"/>
              </a:spcBef>
              <a:spcAft>
                <a:spcPts val="0"/>
              </a:spcAft>
              <a:buNone/>
            </a:pPr>
            <a:fld id="{00000000-1234-1234-1234-123412341234}" type="slidenum">
              <a:rPr lang="en-US"/>
              <a:t>‹#›</a:t>
            </a:fld>
            <a:endParaRPr/>
          </a:p>
        </p:txBody>
      </p:sp>
      <p:sp>
        <p:nvSpPr>
          <p:cNvPr id="58" name="Google Shape;58;p8"/>
          <p:cNvSpPr>
            <a:spLocks noGrp="1"/>
          </p:cNvSpPr>
          <p:nvPr>
            <p:ph type="pic" idx="3"/>
          </p:nvPr>
        </p:nvSpPr>
        <p:spPr>
          <a:xfrm>
            <a:off x="685800" y="2455433"/>
            <a:ext cx="2331720" cy="1645920"/>
          </a:xfrm>
          <a:prstGeom prst="rect">
            <a:avLst/>
          </a:prstGeom>
          <a:solidFill>
            <a:srgbClr val="3F3F3F"/>
          </a:solid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lt1"/>
              </a:buClr>
              <a:buSzPts val="2200"/>
              <a:buFont typeface="Arial"/>
              <a:buNone/>
              <a:defRPr sz="2200" b="0" i="0" u="none" strike="noStrike" cap="none">
                <a:solidFill>
                  <a:schemeClr val="lt1"/>
                </a:solidFill>
                <a:latin typeface="Lustria"/>
                <a:ea typeface="Lustria"/>
                <a:cs typeface="Lustria"/>
                <a:sym typeface="Lustria"/>
              </a:defRPr>
            </a:lvl1pPr>
            <a:lvl2pPr marR="0" lvl="1" algn="l" rtl="0">
              <a:lnSpc>
                <a:spcPct val="100000"/>
              </a:lnSpc>
              <a:spcBef>
                <a:spcPts val="600"/>
              </a:spcBef>
              <a:spcAft>
                <a:spcPts val="0"/>
              </a:spcAft>
              <a:buClr>
                <a:schemeClr val="lt1"/>
              </a:buClr>
              <a:buSzPts val="2800"/>
              <a:buFont typeface="Lustria"/>
              <a:buNone/>
              <a:defRPr sz="2800" b="0" i="0" u="none" strike="noStrike" cap="none">
                <a:solidFill>
                  <a:schemeClr val="lt1"/>
                </a:solidFill>
                <a:latin typeface="Lustria"/>
                <a:ea typeface="Lustria"/>
                <a:cs typeface="Lustria"/>
                <a:sym typeface="Lustria"/>
              </a:defRPr>
            </a:lvl2pPr>
            <a:lvl3pPr marR="0" lvl="2" algn="l" rtl="0">
              <a:lnSpc>
                <a:spcPct val="100000"/>
              </a:lnSpc>
              <a:spcBef>
                <a:spcPts val="600"/>
              </a:spcBef>
              <a:spcAft>
                <a:spcPts val="0"/>
              </a:spcAft>
              <a:buClr>
                <a:schemeClr val="lt1"/>
              </a:buClr>
              <a:buSzPts val="2400"/>
              <a:buFont typeface="Lustria"/>
              <a:buNone/>
              <a:defRPr sz="2400" b="0" i="0" u="none" strike="noStrike" cap="none">
                <a:solidFill>
                  <a:schemeClr val="lt1"/>
                </a:solidFill>
                <a:latin typeface="Lustria"/>
                <a:ea typeface="Lustria"/>
                <a:cs typeface="Lustria"/>
                <a:sym typeface="Lustria"/>
              </a:defRPr>
            </a:lvl3pPr>
            <a:lvl4pPr marR="0" lvl="3" algn="l" rtl="0">
              <a:lnSpc>
                <a:spcPct val="100000"/>
              </a:lnSpc>
              <a:spcBef>
                <a:spcPts val="6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4pPr>
            <a:lvl5pPr marR="0" lvl="4" algn="l" rtl="0">
              <a:lnSpc>
                <a:spcPct val="100000"/>
              </a:lnSpc>
              <a:spcBef>
                <a:spcPts val="6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5pPr>
            <a:lvl6pPr marR="0" lvl="5" algn="l" rtl="0">
              <a:lnSpc>
                <a:spcPct val="100000"/>
              </a:lnSpc>
              <a:spcBef>
                <a:spcPts val="4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6pPr>
            <a:lvl7pPr marR="0" lvl="6" algn="l" rtl="0">
              <a:lnSpc>
                <a:spcPct val="100000"/>
              </a:lnSpc>
              <a:spcBef>
                <a:spcPts val="4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7pPr>
            <a:lvl8pPr marR="0" lvl="7" algn="l" rtl="0">
              <a:lnSpc>
                <a:spcPct val="100000"/>
              </a:lnSpc>
              <a:spcBef>
                <a:spcPts val="4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8pPr>
            <a:lvl9pPr marR="0" lvl="8" algn="l" rtl="0">
              <a:lnSpc>
                <a:spcPct val="100000"/>
              </a:lnSpc>
              <a:spcBef>
                <a:spcPts val="4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9pPr>
          </a:lstStyle>
          <a:p>
            <a:endParaRPr/>
          </a:p>
        </p:txBody>
      </p:sp>
      <p:sp>
        <p:nvSpPr>
          <p:cNvPr id="59" name="Google Shape;59;p8"/>
          <p:cNvSpPr>
            <a:spLocks noGrp="1"/>
          </p:cNvSpPr>
          <p:nvPr>
            <p:ph type="pic" idx="4"/>
          </p:nvPr>
        </p:nvSpPr>
        <p:spPr>
          <a:xfrm>
            <a:off x="3412490" y="457200"/>
            <a:ext cx="2331720" cy="1645920"/>
          </a:xfrm>
          <a:prstGeom prst="rect">
            <a:avLst/>
          </a:prstGeom>
          <a:solidFill>
            <a:srgbClr val="3F3F3F"/>
          </a:solid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lt1"/>
              </a:buClr>
              <a:buSzPts val="2200"/>
              <a:buFont typeface="Arial"/>
              <a:buNone/>
              <a:defRPr sz="2200" b="0" i="0" u="none" strike="noStrike" cap="none">
                <a:solidFill>
                  <a:schemeClr val="lt1"/>
                </a:solidFill>
                <a:latin typeface="Lustria"/>
                <a:ea typeface="Lustria"/>
                <a:cs typeface="Lustria"/>
                <a:sym typeface="Lustria"/>
              </a:defRPr>
            </a:lvl1pPr>
            <a:lvl2pPr marR="0" lvl="1" algn="l" rtl="0">
              <a:lnSpc>
                <a:spcPct val="100000"/>
              </a:lnSpc>
              <a:spcBef>
                <a:spcPts val="600"/>
              </a:spcBef>
              <a:spcAft>
                <a:spcPts val="0"/>
              </a:spcAft>
              <a:buClr>
                <a:schemeClr val="lt1"/>
              </a:buClr>
              <a:buSzPts val="2800"/>
              <a:buFont typeface="Lustria"/>
              <a:buNone/>
              <a:defRPr sz="2800" b="0" i="0" u="none" strike="noStrike" cap="none">
                <a:solidFill>
                  <a:schemeClr val="lt1"/>
                </a:solidFill>
                <a:latin typeface="Lustria"/>
                <a:ea typeface="Lustria"/>
                <a:cs typeface="Lustria"/>
                <a:sym typeface="Lustria"/>
              </a:defRPr>
            </a:lvl2pPr>
            <a:lvl3pPr marR="0" lvl="2" algn="l" rtl="0">
              <a:lnSpc>
                <a:spcPct val="100000"/>
              </a:lnSpc>
              <a:spcBef>
                <a:spcPts val="600"/>
              </a:spcBef>
              <a:spcAft>
                <a:spcPts val="0"/>
              </a:spcAft>
              <a:buClr>
                <a:schemeClr val="lt1"/>
              </a:buClr>
              <a:buSzPts val="2400"/>
              <a:buFont typeface="Lustria"/>
              <a:buNone/>
              <a:defRPr sz="2400" b="0" i="0" u="none" strike="noStrike" cap="none">
                <a:solidFill>
                  <a:schemeClr val="lt1"/>
                </a:solidFill>
                <a:latin typeface="Lustria"/>
                <a:ea typeface="Lustria"/>
                <a:cs typeface="Lustria"/>
                <a:sym typeface="Lustria"/>
              </a:defRPr>
            </a:lvl3pPr>
            <a:lvl4pPr marR="0" lvl="3" algn="l" rtl="0">
              <a:lnSpc>
                <a:spcPct val="100000"/>
              </a:lnSpc>
              <a:spcBef>
                <a:spcPts val="6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4pPr>
            <a:lvl5pPr marR="0" lvl="4" algn="l" rtl="0">
              <a:lnSpc>
                <a:spcPct val="100000"/>
              </a:lnSpc>
              <a:spcBef>
                <a:spcPts val="6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5pPr>
            <a:lvl6pPr marR="0" lvl="5" algn="l" rtl="0">
              <a:lnSpc>
                <a:spcPct val="100000"/>
              </a:lnSpc>
              <a:spcBef>
                <a:spcPts val="4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6pPr>
            <a:lvl7pPr marR="0" lvl="6" algn="l" rtl="0">
              <a:lnSpc>
                <a:spcPct val="100000"/>
              </a:lnSpc>
              <a:spcBef>
                <a:spcPts val="4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7pPr>
            <a:lvl8pPr marR="0" lvl="7" algn="l" rtl="0">
              <a:lnSpc>
                <a:spcPct val="100000"/>
              </a:lnSpc>
              <a:spcBef>
                <a:spcPts val="4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8pPr>
            <a:lvl9pPr marR="0" lvl="8" algn="l" rtl="0">
              <a:lnSpc>
                <a:spcPct val="100000"/>
              </a:lnSpc>
              <a:spcBef>
                <a:spcPts val="4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9pPr>
          </a:lstStyle>
          <a:p>
            <a:endParaRPr/>
          </a:p>
        </p:txBody>
      </p:sp>
      <p:sp>
        <p:nvSpPr>
          <p:cNvPr id="60" name="Google Shape;60;p8"/>
          <p:cNvSpPr>
            <a:spLocks noGrp="1"/>
          </p:cNvSpPr>
          <p:nvPr>
            <p:ph type="pic" idx="5"/>
          </p:nvPr>
        </p:nvSpPr>
        <p:spPr>
          <a:xfrm>
            <a:off x="3412490" y="2455433"/>
            <a:ext cx="2331720" cy="1645920"/>
          </a:xfrm>
          <a:prstGeom prst="rect">
            <a:avLst/>
          </a:prstGeom>
          <a:solidFill>
            <a:srgbClr val="3F3F3F"/>
          </a:solid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lt1"/>
              </a:buClr>
              <a:buSzPts val="2200"/>
              <a:buFont typeface="Arial"/>
              <a:buNone/>
              <a:defRPr sz="2200" b="0" i="0" u="none" strike="noStrike" cap="none">
                <a:solidFill>
                  <a:schemeClr val="lt1"/>
                </a:solidFill>
                <a:latin typeface="Lustria"/>
                <a:ea typeface="Lustria"/>
                <a:cs typeface="Lustria"/>
                <a:sym typeface="Lustria"/>
              </a:defRPr>
            </a:lvl1pPr>
            <a:lvl2pPr marR="0" lvl="1" algn="l" rtl="0">
              <a:lnSpc>
                <a:spcPct val="100000"/>
              </a:lnSpc>
              <a:spcBef>
                <a:spcPts val="600"/>
              </a:spcBef>
              <a:spcAft>
                <a:spcPts val="0"/>
              </a:spcAft>
              <a:buClr>
                <a:schemeClr val="lt1"/>
              </a:buClr>
              <a:buSzPts val="2800"/>
              <a:buFont typeface="Lustria"/>
              <a:buNone/>
              <a:defRPr sz="2800" b="0" i="0" u="none" strike="noStrike" cap="none">
                <a:solidFill>
                  <a:schemeClr val="lt1"/>
                </a:solidFill>
                <a:latin typeface="Lustria"/>
                <a:ea typeface="Lustria"/>
                <a:cs typeface="Lustria"/>
                <a:sym typeface="Lustria"/>
              </a:defRPr>
            </a:lvl2pPr>
            <a:lvl3pPr marR="0" lvl="2" algn="l" rtl="0">
              <a:lnSpc>
                <a:spcPct val="100000"/>
              </a:lnSpc>
              <a:spcBef>
                <a:spcPts val="600"/>
              </a:spcBef>
              <a:spcAft>
                <a:spcPts val="0"/>
              </a:spcAft>
              <a:buClr>
                <a:schemeClr val="lt1"/>
              </a:buClr>
              <a:buSzPts val="2400"/>
              <a:buFont typeface="Lustria"/>
              <a:buNone/>
              <a:defRPr sz="2400" b="0" i="0" u="none" strike="noStrike" cap="none">
                <a:solidFill>
                  <a:schemeClr val="lt1"/>
                </a:solidFill>
                <a:latin typeface="Lustria"/>
                <a:ea typeface="Lustria"/>
                <a:cs typeface="Lustria"/>
                <a:sym typeface="Lustria"/>
              </a:defRPr>
            </a:lvl3pPr>
            <a:lvl4pPr marR="0" lvl="3" algn="l" rtl="0">
              <a:lnSpc>
                <a:spcPct val="100000"/>
              </a:lnSpc>
              <a:spcBef>
                <a:spcPts val="6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4pPr>
            <a:lvl5pPr marR="0" lvl="4" algn="l" rtl="0">
              <a:lnSpc>
                <a:spcPct val="100000"/>
              </a:lnSpc>
              <a:spcBef>
                <a:spcPts val="6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5pPr>
            <a:lvl6pPr marR="0" lvl="5" algn="l" rtl="0">
              <a:lnSpc>
                <a:spcPct val="100000"/>
              </a:lnSpc>
              <a:spcBef>
                <a:spcPts val="4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6pPr>
            <a:lvl7pPr marR="0" lvl="6" algn="l" rtl="0">
              <a:lnSpc>
                <a:spcPct val="100000"/>
              </a:lnSpc>
              <a:spcBef>
                <a:spcPts val="4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7pPr>
            <a:lvl8pPr marR="0" lvl="7" algn="l" rtl="0">
              <a:lnSpc>
                <a:spcPct val="100000"/>
              </a:lnSpc>
              <a:spcBef>
                <a:spcPts val="4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8pPr>
            <a:lvl9pPr marR="0" lvl="8" algn="l" rtl="0">
              <a:lnSpc>
                <a:spcPct val="100000"/>
              </a:lnSpc>
              <a:spcBef>
                <a:spcPts val="4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9pPr>
          </a:lstStyle>
          <a:p>
            <a:endParaRPr/>
          </a:p>
        </p:txBody>
      </p:sp>
      <p:sp>
        <p:nvSpPr>
          <p:cNvPr id="61" name="Google Shape;61;p8"/>
          <p:cNvSpPr>
            <a:spLocks noGrp="1"/>
          </p:cNvSpPr>
          <p:nvPr>
            <p:ph type="pic" idx="6"/>
          </p:nvPr>
        </p:nvSpPr>
        <p:spPr>
          <a:xfrm>
            <a:off x="6139180" y="457200"/>
            <a:ext cx="2331720" cy="1645920"/>
          </a:xfrm>
          <a:prstGeom prst="rect">
            <a:avLst/>
          </a:prstGeom>
          <a:solidFill>
            <a:srgbClr val="3F3F3F"/>
          </a:solid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lt1"/>
              </a:buClr>
              <a:buSzPts val="2200"/>
              <a:buFont typeface="Arial"/>
              <a:buNone/>
              <a:defRPr sz="2200" b="0" i="0" u="none" strike="noStrike" cap="none">
                <a:solidFill>
                  <a:schemeClr val="lt1"/>
                </a:solidFill>
                <a:latin typeface="Lustria"/>
                <a:ea typeface="Lustria"/>
                <a:cs typeface="Lustria"/>
                <a:sym typeface="Lustria"/>
              </a:defRPr>
            </a:lvl1pPr>
            <a:lvl2pPr marR="0" lvl="1" algn="l" rtl="0">
              <a:lnSpc>
                <a:spcPct val="100000"/>
              </a:lnSpc>
              <a:spcBef>
                <a:spcPts val="600"/>
              </a:spcBef>
              <a:spcAft>
                <a:spcPts val="0"/>
              </a:spcAft>
              <a:buClr>
                <a:schemeClr val="lt1"/>
              </a:buClr>
              <a:buSzPts val="2800"/>
              <a:buFont typeface="Lustria"/>
              <a:buNone/>
              <a:defRPr sz="2800" b="0" i="0" u="none" strike="noStrike" cap="none">
                <a:solidFill>
                  <a:schemeClr val="lt1"/>
                </a:solidFill>
                <a:latin typeface="Lustria"/>
                <a:ea typeface="Lustria"/>
                <a:cs typeface="Lustria"/>
                <a:sym typeface="Lustria"/>
              </a:defRPr>
            </a:lvl2pPr>
            <a:lvl3pPr marR="0" lvl="2" algn="l" rtl="0">
              <a:lnSpc>
                <a:spcPct val="100000"/>
              </a:lnSpc>
              <a:spcBef>
                <a:spcPts val="600"/>
              </a:spcBef>
              <a:spcAft>
                <a:spcPts val="0"/>
              </a:spcAft>
              <a:buClr>
                <a:schemeClr val="lt1"/>
              </a:buClr>
              <a:buSzPts val="2400"/>
              <a:buFont typeface="Lustria"/>
              <a:buNone/>
              <a:defRPr sz="2400" b="0" i="0" u="none" strike="noStrike" cap="none">
                <a:solidFill>
                  <a:schemeClr val="lt1"/>
                </a:solidFill>
                <a:latin typeface="Lustria"/>
                <a:ea typeface="Lustria"/>
                <a:cs typeface="Lustria"/>
                <a:sym typeface="Lustria"/>
              </a:defRPr>
            </a:lvl3pPr>
            <a:lvl4pPr marR="0" lvl="3" algn="l" rtl="0">
              <a:lnSpc>
                <a:spcPct val="100000"/>
              </a:lnSpc>
              <a:spcBef>
                <a:spcPts val="6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4pPr>
            <a:lvl5pPr marR="0" lvl="4" algn="l" rtl="0">
              <a:lnSpc>
                <a:spcPct val="100000"/>
              </a:lnSpc>
              <a:spcBef>
                <a:spcPts val="6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5pPr>
            <a:lvl6pPr marR="0" lvl="5" algn="l" rtl="0">
              <a:lnSpc>
                <a:spcPct val="100000"/>
              </a:lnSpc>
              <a:spcBef>
                <a:spcPts val="4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6pPr>
            <a:lvl7pPr marR="0" lvl="6" algn="l" rtl="0">
              <a:lnSpc>
                <a:spcPct val="100000"/>
              </a:lnSpc>
              <a:spcBef>
                <a:spcPts val="4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7pPr>
            <a:lvl8pPr marR="0" lvl="7" algn="l" rtl="0">
              <a:lnSpc>
                <a:spcPct val="100000"/>
              </a:lnSpc>
              <a:spcBef>
                <a:spcPts val="4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8pPr>
            <a:lvl9pPr marR="0" lvl="8" algn="l" rtl="0">
              <a:lnSpc>
                <a:spcPct val="100000"/>
              </a:lnSpc>
              <a:spcBef>
                <a:spcPts val="4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9pPr>
          </a:lstStyle>
          <a:p>
            <a:endParaRPr/>
          </a:p>
        </p:txBody>
      </p:sp>
      <p:sp>
        <p:nvSpPr>
          <p:cNvPr id="62" name="Google Shape;62;p8"/>
          <p:cNvSpPr>
            <a:spLocks noGrp="1"/>
          </p:cNvSpPr>
          <p:nvPr>
            <p:ph type="pic" idx="7"/>
          </p:nvPr>
        </p:nvSpPr>
        <p:spPr>
          <a:xfrm>
            <a:off x="6139180" y="2455433"/>
            <a:ext cx="2331720" cy="1645920"/>
          </a:xfrm>
          <a:prstGeom prst="rect">
            <a:avLst/>
          </a:prstGeom>
          <a:solidFill>
            <a:srgbClr val="3F3F3F"/>
          </a:solid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lt1"/>
              </a:buClr>
              <a:buSzPts val="2200"/>
              <a:buFont typeface="Arial"/>
              <a:buNone/>
              <a:defRPr sz="2200" b="0" i="0" u="none" strike="noStrike" cap="none">
                <a:solidFill>
                  <a:schemeClr val="lt1"/>
                </a:solidFill>
                <a:latin typeface="Lustria"/>
                <a:ea typeface="Lustria"/>
                <a:cs typeface="Lustria"/>
                <a:sym typeface="Lustria"/>
              </a:defRPr>
            </a:lvl1pPr>
            <a:lvl2pPr marR="0" lvl="1" algn="l" rtl="0">
              <a:lnSpc>
                <a:spcPct val="100000"/>
              </a:lnSpc>
              <a:spcBef>
                <a:spcPts val="600"/>
              </a:spcBef>
              <a:spcAft>
                <a:spcPts val="0"/>
              </a:spcAft>
              <a:buClr>
                <a:schemeClr val="lt1"/>
              </a:buClr>
              <a:buSzPts val="2800"/>
              <a:buFont typeface="Lustria"/>
              <a:buNone/>
              <a:defRPr sz="2800" b="0" i="0" u="none" strike="noStrike" cap="none">
                <a:solidFill>
                  <a:schemeClr val="lt1"/>
                </a:solidFill>
                <a:latin typeface="Lustria"/>
                <a:ea typeface="Lustria"/>
                <a:cs typeface="Lustria"/>
                <a:sym typeface="Lustria"/>
              </a:defRPr>
            </a:lvl2pPr>
            <a:lvl3pPr marR="0" lvl="2" algn="l" rtl="0">
              <a:lnSpc>
                <a:spcPct val="100000"/>
              </a:lnSpc>
              <a:spcBef>
                <a:spcPts val="600"/>
              </a:spcBef>
              <a:spcAft>
                <a:spcPts val="0"/>
              </a:spcAft>
              <a:buClr>
                <a:schemeClr val="lt1"/>
              </a:buClr>
              <a:buSzPts val="2400"/>
              <a:buFont typeface="Lustria"/>
              <a:buNone/>
              <a:defRPr sz="2400" b="0" i="0" u="none" strike="noStrike" cap="none">
                <a:solidFill>
                  <a:schemeClr val="lt1"/>
                </a:solidFill>
                <a:latin typeface="Lustria"/>
                <a:ea typeface="Lustria"/>
                <a:cs typeface="Lustria"/>
                <a:sym typeface="Lustria"/>
              </a:defRPr>
            </a:lvl3pPr>
            <a:lvl4pPr marR="0" lvl="3" algn="l" rtl="0">
              <a:lnSpc>
                <a:spcPct val="100000"/>
              </a:lnSpc>
              <a:spcBef>
                <a:spcPts val="6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4pPr>
            <a:lvl5pPr marR="0" lvl="4" algn="l" rtl="0">
              <a:lnSpc>
                <a:spcPct val="100000"/>
              </a:lnSpc>
              <a:spcBef>
                <a:spcPts val="6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5pPr>
            <a:lvl6pPr marR="0" lvl="5" algn="l" rtl="0">
              <a:lnSpc>
                <a:spcPct val="100000"/>
              </a:lnSpc>
              <a:spcBef>
                <a:spcPts val="4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6pPr>
            <a:lvl7pPr marR="0" lvl="6" algn="l" rtl="0">
              <a:lnSpc>
                <a:spcPct val="100000"/>
              </a:lnSpc>
              <a:spcBef>
                <a:spcPts val="4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7pPr>
            <a:lvl8pPr marR="0" lvl="7" algn="l" rtl="0">
              <a:lnSpc>
                <a:spcPct val="100000"/>
              </a:lnSpc>
              <a:spcBef>
                <a:spcPts val="4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8pPr>
            <a:lvl9pPr marR="0" lvl="8" algn="l" rtl="0">
              <a:lnSpc>
                <a:spcPct val="100000"/>
              </a:lnSpc>
              <a:spcBef>
                <a:spcPts val="400"/>
              </a:spcBef>
              <a:spcAft>
                <a:spcPts val="0"/>
              </a:spcAft>
              <a:buClr>
                <a:schemeClr val="lt1"/>
              </a:buClr>
              <a:buSzPts val="2000"/>
              <a:buFont typeface="Lustria"/>
              <a:buNone/>
              <a:defRPr sz="2000" b="0" i="0" u="none" strike="noStrike" cap="none">
                <a:solidFill>
                  <a:schemeClr val="lt1"/>
                </a:solidFill>
                <a:latin typeface="Lustria"/>
                <a:ea typeface="Lustria"/>
                <a:cs typeface="Lustria"/>
                <a:sym typeface="Lustria"/>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685800" y="990600"/>
            <a:ext cx="7770813" cy="174307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lt1"/>
              </a:buClr>
              <a:buSzPts val="5400"/>
              <a:buFont typeface="Lustria"/>
              <a:buNone/>
              <a:defRPr sz="5400">
                <a:solidFill>
                  <a:schemeClr val="lt1"/>
                </a:solidFill>
                <a:latin typeface="Lustria"/>
                <a:ea typeface="Lustria"/>
                <a:cs typeface="Lustria"/>
                <a:sym typeface="Lustr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9"/>
          <p:cNvSpPr txBox="1">
            <a:spLocks noGrp="1"/>
          </p:cNvSpPr>
          <p:nvPr>
            <p:ph type="body" idx="1"/>
          </p:nvPr>
        </p:nvSpPr>
        <p:spPr>
          <a:xfrm>
            <a:off x="685800" y="2756647"/>
            <a:ext cx="7770813" cy="1281953"/>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300"/>
              </a:spcBef>
              <a:spcAft>
                <a:spcPts val="0"/>
              </a:spcAft>
              <a:buClr>
                <a:schemeClr val="lt1"/>
              </a:buClr>
              <a:buSzPts val="2000"/>
              <a:buFont typeface="Lustria"/>
              <a:buNone/>
              <a:defRPr sz="2000">
                <a:solidFill>
                  <a:schemeClr val="lt1"/>
                </a:solidFill>
                <a:latin typeface="Lustria"/>
                <a:ea typeface="Lustria"/>
                <a:cs typeface="Lustria"/>
                <a:sym typeface="Lustria"/>
              </a:defRPr>
            </a:lvl1pPr>
            <a:lvl2pPr marL="914400" lvl="1" indent="-228600" algn="l">
              <a:lnSpc>
                <a:spcPct val="100000"/>
              </a:lnSpc>
              <a:spcBef>
                <a:spcPts val="600"/>
              </a:spcBef>
              <a:spcAft>
                <a:spcPts val="0"/>
              </a:spcAft>
              <a:buClr>
                <a:schemeClr val="lt1"/>
              </a:buClr>
              <a:buSzPts val="1800"/>
              <a:buFont typeface="Lustria"/>
              <a:buNone/>
              <a:defRPr sz="1800">
                <a:solidFill>
                  <a:schemeClr val="lt1"/>
                </a:solidFill>
              </a:defRPr>
            </a:lvl2pPr>
            <a:lvl3pPr marL="1371600" lvl="2" indent="-228600" algn="l">
              <a:lnSpc>
                <a:spcPct val="100000"/>
              </a:lnSpc>
              <a:spcBef>
                <a:spcPts val="600"/>
              </a:spcBef>
              <a:spcAft>
                <a:spcPts val="0"/>
              </a:spcAft>
              <a:buClr>
                <a:schemeClr val="lt1"/>
              </a:buClr>
              <a:buSzPts val="1600"/>
              <a:buFont typeface="Lustria"/>
              <a:buNone/>
              <a:defRPr sz="1600">
                <a:solidFill>
                  <a:schemeClr val="lt1"/>
                </a:solidFill>
              </a:defRPr>
            </a:lvl3pPr>
            <a:lvl4pPr marL="1828800" lvl="3" indent="-228600" algn="l">
              <a:lnSpc>
                <a:spcPct val="100000"/>
              </a:lnSpc>
              <a:spcBef>
                <a:spcPts val="600"/>
              </a:spcBef>
              <a:spcAft>
                <a:spcPts val="0"/>
              </a:spcAft>
              <a:buClr>
                <a:schemeClr val="lt1"/>
              </a:buClr>
              <a:buSzPts val="1400"/>
              <a:buFont typeface="Lustria"/>
              <a:buNone/>
              <a:defRPr sz="1400">
                <a:solidFill>
                  <a:schemeClr val="lt1"/>
                </a:solidFill>
              </a:defRPr>
            </a:lvl4pPr>
            <a:lvl5pPr marL="2286000" lvl="4" indent="-228600" algn="l">
              <a:lnSpc>
                <a:spcPct val="100000"/>
              </a:lnSpc>
              <a:spcBef>
                <a:spcPts val="600"/>
              </a:spcBef>
              <a:spcAft>
                <a:spcPts val="0"/>
              </a:spcAft>
              <a:buClr>
                <a:schemeClr val="lt1"/>
              </a:buClr>
              <a:buSzPts val="1400"/>
              <a:buFont typeface="Lustria"/>
              <a:buNone/>
              <a:defRPr sz="1400">
                <a:solidFill>
                  <a:schemeClr val="lt1"/>
                </a:solidFill>
              </a:defRPr>
            </a:lvl5pPr>
            <a:lvl6pPr marL="2743200" lvl="5" indent="-228600" algn="l">
              <a:lnSpc>
                <a:spcPct val="100000"/>
              </a:lnSpc>
              <a:spcBef>
                <a:spcPts val="280"/>
              </a:spcBef>
              <a:spcAft>
                <a:spcPts val="0"/>
              </a:spcAft>
              <a:buClr>
                <a:schemeClr val="lt1"/>
              </a:buClr>
              <a:buSzPts val="1400"/>
              <a:buFont typeface="Lustria"/>
              <a:buNone/>
              <a:defRPr sz="1400">
                <a:solidFill>
                  <a:schemeClr val="lt1"/>
                </a:solidFill>
              </a:defRPr>
            </a:lvl6pPr>
            <a:lvl7pPr marL="3200400" lvl="6" indent="-228600" algn="l">
              <a:lnSpc>
                <a:spcPct val="100000"/>
              </a:lnSpc>
              <a:spcBef>
                <a:spcPts val="280"/>
              </a:spcBef>
              <a:spcAft>
                <a:spcPts val="0"/>
              </a:spcAft>
              <a:buClr>
                <a:schemeClr val="lt1"/>
              </a:buClr>
              <a:buSzPts val="1400"/>
              <a:buFont typeface="Lustria"/>
              <a:buNone/>
              <a:defRPr sz="1400">
                <a:solidFill>
                  <a:schemeClr val="lt1"/>
                </a:solidFill>
              </a:defRPr>
            </a:lvl7pPr>
            <a:lvl8pPr marL="3657600" lvl="7" indent="-228600" algn="l">
              <a:lnSpc>
                <a:spcPct val="100000"/>
              </a:lnSpc>
              <a:spcBef>
                <a:spcPts val="280"/>
              </a:spcBef>
              <a:spcAft>
                <a:spcPts val="0"/>
              </a:spcAft>
              <a:buClr>
                <a:schemeClr val="lt1"/>
              </a:buClr>
              <a:buSzPts val="1400"/>
              <a:buFont typeface="Lustria"/>
              <a:buNone/>
              <a:defRPr sz="1400">
                <a:solidFill>
                  <a:schemeClr val="lt1"/>
                </a:solidFill>
              </a:defRPr>
            </a:lvl8pPr>
            <a:lvl9pPr marL="4114800" lvl="8" indent="-228600" algn="l">
              <a:lnSpc>
                <a:spcPct val="100000"/>
              </a:lnSpc>
              <a:spcBef>
                <a:spcPts val="280"/>
              </a:spcBef>
              <a:spcAft>
                <a:spcPts val="0"/>
              </a:spcAft>
              <a:buClr>
                <a:schemeClr val="lt1"/>
              </a:buClr>
              <a:buSzPts val="1400"/>
              <a:buFont typeface="Lustria"/>
              <a:buNone/>
              <a:defRPr sz="1400">
                <a:solidFill>
                  <a:schemeClr val="lt1"/>
                </a:solidFill>
              </a:defRPr>
            </a:lvl9pPr>
          </a:lstStyle>
          <a:p>
            <a:endParaRPr/>
          </a:p>
        </p:txBody>
      </p:sp>
      <p:sp>
        <p:nvSpPr>
          <p:cNvPr id="66" name="Google Shape;66;p9"/>
          <p:cNvSpPr txBox="1">
            <a:spLocks noGrp="1"/>
          </p:cNvSpPr>
          <p:nvPr>
            <p:ph type="dt" idx="10"/>
          </p:nvPr>
        </p:nvSpPr>
        <p:spPr>
          <a:xfrm>
            <a:off x="6620435" y="6356350"/>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9"/>
          <p:cNvSpPr txBox="1">
            <a:spLocks noGrp="1"/>
          </p:cNvSpPr>
          <p:nvPr>
            <p:ph type="ftr" idx="11"/>
          </p:nvPr>
        </p:nvSpPr>
        <p:spPr>
          <a:xfrm>
            <a:off x="354105"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9"/>
          <p:cNvSpPr txBox="1">
            <a:spLocks noGrp="1"/>
          </p:cNvSpPr>
          <p:nvPr>
            <p:ph type="sldNum" idx="12"/>
          </p:nvPr>
        </p:nvSpPr>
        <p:spPr>
          <a:xfrm>
            <a:off x="4229100" y="6356350"/>
            <a:ext cx="6858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9"/>
        <p:cNvGrpSpPr/>
        <p:nvPr/>
      </p:nvGrpSpPr>
      <p:grpSpPr>
        <a:xfrm>
          <a:off x="0" y="0"/>
          <a:ext cx="0" cy="0"/>
          <a:chOff x="0" y="0"/>
          <a:chExt cx="0" cy="0"/>
        </a:xfrm>
      </p:grpSpPr>
      <p:sp>
        <p:nvSpPr>
          <p:cNvPr id="70" name="Google Shape;70;p10"/>
          <p:cNvSpPr txBox="1">
            <a:spLocks noGrp="1"/>
          </p:cNvSpPr>
          <p:nvPr>
            <p:ph type="title"/>
          </p:nvPr>
        </p:nvSpPr>
        <p:spPr>
          <a:xfrm>
            <a:off x="685800" y="121023"/>
            <a:ext cx="7770813" cy="142987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body" idx="1"/>
          </p:nvPr>
        </p:nvSpPr>
        <p:spPr>
          <a:xfrm>
            <a:off x="685800" y="1760538"/>
            <a:ext cx="3611880" cy="4365625"/>
          </a:xfrm>
          <a:prstGeom prst="rect">
            <a:avLst/>
          </a:prstGeom>
          <a:noFill/>
          <a:ln>
            <a:noFill/>
          </a:ln>
        </p:spPr>
        <p:txBody>
          <a:bodyPr spcFirstLastPara="1" wrap="square" lIns="91425" tIns="45700" rIns="91425" bIns="45700" anchor="t" anchorCtr="0">
            <a:noAutofit/>
          </a:bodyPr>
          <a:lstStyle>
            <a:lvl1pPr marL="457200" lvl="0" indent="-368300" algn="l">
              <a:lnSpc>
                <a:spcPct val="100000"/>
              </a:lnSpc>
              <a:spcBef>
                <a:spcPts val="2000"/>
              </a:spcBef>
              <a:spcAft>
                <a:spcPts val="0"/>
              </a:spcAft>
              <a:buClr>
                <a:schemeClr val="lt1"/>
              </a:buClr>
              <a:buSzPts val="2200"/>
              <a:buFont typeface="Lustria"/>
              <a:buChar char="•"/>
              <a:defRPr sz="2200"/>
            </a:lvl1pPr>
            <a:lvl2pPr marL="914400" lvl="1" indent="-355600" algn="l">
              <a:lnSpc>
                <a:spcPct val="100000"/>
              </a:lnSpc>
              <a:spcBef>
                <a:spcPts val="600"/>
              </a:spcBef>
              <a:spcAft>
                <a:spcPts val="0"/>
              </a:spcAft>
              <a:buClr>
                <a:schemeClr val="lt1"/>
              </a:buClr>
              <a:buSzPts val="2000"/>
              <a:buFont typeface="Lustria"/>
              <a:buChar char="•"/>
              <a:defRPr sz="2000"/>
            </a:lvl2pPr>
            <a:lvl3pPr marL="1371600" lvl="2" indent="-342900" algn="l">
              <a:lnSpc>
                <a:spcPct val="100000"/>
              </a:lnSpc>
              <a:spcBef>
                <a:spcPts val="600"/>
              </a:spcBef>
              <a:spcAft>
                <a:spcPts val="0"/>
              </a:spcAft>
              <a:buClr>
                <a:schemeClr val="lt1"/>
              </a:buClr>
              <a:buSzPts val="1800"/>
              <a:buFont typeface="Lustria"/>
              <a:buChar char="•"/>
              <a:defRPr sz="1800"/>
            </a:lvl3pPr>
            <a:lvl4pPr marL="1828800" lvl="3" indent="-342900" algn="l">
              <a:lnSpc>
                <a:spcPct val="100000"/>
              </a:lnSpc>
              <a:spcBef>
                <a:spcPts val="600"/>
              </a:spcBef>
              <a:spcAft>
                <a:spcPts val="0"/>
              </a:spcAft>
              <a:buClr>
                <a:schemeClr val="lt1"/>
              </a:buClr>
              <a:buSzPts val="1800"/>
              <a:buFont typeface="Lustria"/>
              <a:buChar char="•"/>
              <a:defRPr sz="1800"/>
            </a:lvl4pPr>
            <a:lvl5pPr marL="2286000" lvl="4" indent="-342900" algn="l">
              <a:lnSpc>
                <a:spcPct val="100000"/>
              </a:lnSpc>
              <a:spcBef>
                <a:spcPts val="600"/>
              </a:spcBef>
              <a:spcAft>
                <a:spcPts val="0"/>
              </a:spcAft>
              <a:buClr>
                <a:schemeClr val="lt1"/>
              </a:buClr>
              <a:buSzPts val="1800"/>
              <a:buFont typeface="Lustria"/>
              <a:buChar char="•"/>
              <a:defRPr sz="1800"/>
            </a:lvl5pPr>
            <a:lvl6pPr marL="2743200" lvl="5" indent="-342900" algn="l">
              <a:lnSpc>
                <a:spcPct val="100000"/>
              </a:lnSpc>
              <a:spcBef>
                <a:spcPts val="360"/>
              </a:spcBef>
              <a:spcAft>
                <a:spcPts val="0"/>
              </a:spcAft>
              <a:buClr>
                <a:schemeClr val="lt1"/>
              </a:buClr>
              <a:buSzPts val="1800"/>
              <a:buFont typeface="Lustria"/>
              <a:buChar char="•"/>
              <a:defRPr sz="1800"/>
            </a:lvl6pPr>
            <a:lvl7pPr marL="3200400" lvl="6" indent="-342900" algn="l">
              <a:lnSpc>
                <a:spcPct val="100000"/>
              </a:lnSpc>
              <a:spcBef>
                <a:spcPts val="360"/>
              </a:spcBef>
              <a:spcAft>
                <a:spcPts val="0"/>
              </a:spcAft>
              <a:buClr>
                <a:schemeClr val="lt1"/>
              </a:buClr>
              <a:buSzPts val="1800"/>
              <a:buFont typeface="Lustria"/>
              <a:buChar char="•"/>
              <a:defRPr sz="1800"/>
            </a:lvl7pPr>
            <a:lvl8pPr marL="3657600" lvl="7" indent="-342900" algn="l">
              <a:lnSpc>
                <a:spcPct val="100000"/>
              </a:lnSpc>
              <a:spcBef>
                <a:spcPts val="360"/>
              </a:spcBef>
              <a:spcAft>
                <a:spcPts val="0"/>
              </a:spcAft>
              <a:buClr>
                <a:schemeClr val="lt1"/>
              </a:buClr>
              <a:buSzPts val="1800"/>
              <a:buFont typeface="Lustria"/>
              <a:buChar char="•"/>
              <a:defRPr sz="1800"/>
            </a:lvl8pPr>
            <a:lvl9pPr marL="4114800" lvl="8" indent="-342900" algn="l">
              <a:lnSpc>
                <a:spcPct val="100000"/>
              </a:lnSpc>
              <a:spcBef>
                <a:spcPts val="360"/>
              </a:spcBef>
              <a:spcAft>
                <a:spcPts val="0"/>
              </a:spcAft>
              <a:buClr>
                <a:schemeClr val="lt1"/>
              </a:buClr>
              <a:buSzPts val="1800"/>
              <a:buFont typeface="Lustria"/>
              <a:buChar char="•"/>
              <a:defRPr sz="1800"/>
            </a:lvl9pPr>
          </a:lstStyle>
          <a:p>
            <a:endParaRPr/>
          </a:p>
        </p:txBody>
      </p:sp>
      <p:sp>
        <p:nvSpPr>
          <p:cNvPr id="72" name="Google Shape;72;p10"/>
          <p:cNvSpPr txBox="1">
            <a:spLocks noGrp="1"/>
          </p:cNvSpPr>
          <p:nvPr>
            <p:ph type="body" idx="2"/>
          </p:nvPr>
        </p:nvSpPr>
        <p:spPr>
          <a:xfrm>
            <a:off x="4844733" y="1760538"/>
            <a:ext cx="3611880" cy="4365625"/>
          </a:xfrm>
          <a:prstGeom prst="rect">
            <a:avLst/>
          </a:prstGeom>
          <a:noFill/>
          <a:ln>
            <a:noFill/>
          </a:ln>
        </p:spPr>
        <p:txBody>
          <a:bodyPr spcFirstLastPara="1" wrap="square" lIns="91425" tIns="45700" rIns="91425" bIns="45700" anchor="t" anchorCtr="0">
            <a:noAutofit/>
          </a:bodyPr>
          <a:lstStyle>
            <a:lvl1pPr marL="457200" lvl="0" indent="-368300" algn="l">
              <a:lnSpc>
                <a:spcPct val="100000"/>
              </a:lnSpc>
              <a:spcBef>
                <a:spcPts val="2000"/>
              </a:spcBef>
              <a:spcAft>
                <a:spcPts val="0"/>
              </a:spcAft>
              <a:buClr>
                <a:schemeClr val="lt1"/>
              </a:buClr>
              <a:buSzPts val="2200"/>
              <a:buFont typeface="Lustria"/>
              <a:buChar char="•"/>
              <a:defRPr sz="2200"/>
            </a:lvl1pPr>
            <a:lvl2pPr marL="914400" lvl="1" indent="-355600" algn="l">
              <a:lnSpc>
                <a:spcPct val="100000"/>
              </a:lnSpc>
              <a:spcBef>
                <a:spcPts val="600"/>
              </a:spcBef>
              <a:spcAft>
                <a:spcPts val="0"/>
              </a:spcAft>
              <a:buClr>
                <a:schemeClr val="lt1"/>
              </a:buClr>
              <a:buSzPts val="2000"/>
              <a:buFont typeface="Lustria"/>
              <a:buChar char="•"/>
              <a:defRPr sz="2000"/>
            </a:lvl2pPr>
            <a:lvl3pPr marL="1371600" lvl="2" indent="-355600" algn="l">
              <a:lnSpc>
                <a:spcPct val="100000"/>
              </a:lnSpc>
              <a:spcBef>
                <a:spcPts val="600"/>
              </a:spcBef>
              <a:spcAft>
                <a:spcPts val="0"/>
              </a:spcAft>
              <a:buClr>
                <a:schemeClr val="lt1"/>
              </a:buClr>
              <a:buSzPts val="2000"/>
              <a:buFont typeface="Lustria"/>
              <a:buChar char="•"/>
              <a:defRPr sz="2000"/>
            </a:lvl3pPr>
            <a:lvl4pPr marL="1828800" lvl="3" indent="-355600" algn="l">
              <a:lnSpc>
                <a:spcPct val="100000"/>
              </a:lnSpc>
              <a:spcBef>
                <a:spcPts val="600"/>
              </a:spcBef>
              <a:spcAft>
                <a:spcPts val="0"/>
              </a:spcAft>
              <a:buClr>
                <a:schemeClr val="lt1"/>
              </a:buClr>
              <a:buSzPts val="2000"/>
              <a:buFont typeface="Lustria"/>
              <a:buChar char="•"/>
              <a:defRPr sz="2000"/>
            </a:lvl4pPr>
            <a:lvl5pPr marL="2286000" lvl="4" indent="-355600" algn="l">
              <a:lnSpc>
                <a:spcPct val="100000"/>
              </a:lnSpc>
              <a:spcBef>
                <a:spcPts val="600"/>
              </a:spcBef>
              <a:spcAft>
                <a:spcPts val="0"/>
              </a:spcAft>
              <a:buClr>
                <a:schemeClr val="lt1"/>
              </a:buClr>
              <a:buSzPts val="2000"/>
              <a:buFont typeface="Lustria"/>
              <a:buChar char="•"/>
              <a:defRPr sz="2000"/>
            </a:lvl5pPr>
            <a:lvl6pPr marL="2743200" lvl="5" indent="-342900" algn="l">
              <a:lnSpc>
                <a:spcPct val="100000"/>
              </a:lnSpc>
              <a:spcBef>
                <a:spcPts val="360"/>
              </a:spcBef>
              <a:spcAft>
                <a:spcPts val="0"/>
              </a:spcAft>
              <a:buClr>
                <a:schemeClr val="lt1"/>
              </a:buClr>
              <a:buSzPts val="1800"/>
              <a:buFont typeface="Lustria"/>
              <a:buChar char="•"/>
              <a:defRPr sz="1800"/>
            </a:lvl6pPr>
            <a:lvl7pPr marL="3200400" lvl="6" indent="-342900" algn="l">
              <a:lnSpc>
                <a:spcPct val="100000"/>
              </a:lnSpc>
              <a:spcBef>
                <a:spcPts val="360"/>
              </a:spcBef>
              <a:spcAft>
                <a:spcPts val="0"/>
              </a:spcAft>
              <a:buClr>
                <a:schemeClr val="lt1"/>
              </a:buClr>
              <a:buSzPts val="1800"/>
              <a:buFont typeface="Lustria"/>
              <a:buChar char="•"/>
              <a:defRPr sz="1800"/>
            </a:lvl7pPr>
            <a:lvl8pPr marL="3657600" lvl="7" indent="-342900" algn="l">
              <a:lnSpc>
                <a:spcPct val="100000"/>
              </a:lnSpc>
              <a:spcBef>
                <a:spcPts val="360"/>
              </a:spcBef>
              <a:spcAft>
                <a:spcPts val="0"/>
              </a:spcAft>
              <a:buClr>
                <a:schemeClr val="lt1"/>
              </a:buClr>
              <a:buSzPts val="1800"/>
              <a:buFont typeface="Lustria"/>
              <a:buChar char="•"/>
              <a:defRPr sz="1800"/>
            </a:lvl8pPr>
            <a:lvl9pPr marL="4114800" lvl="8" indent="-342900" algn="l">
              <a:lnSpc>
                <a:spcPct val="100000"/>
              </a:lnSpc>
              <a:spcBef>
                <a:spcPts val="360"/>
              </a:spcBef>
              <a:spcAft>
                <a:spcPts val="0"/>
              </a:spcAft>
              <a:buClr>
                <a:schemeClr val="lt1"/>
              </a:buClr>
              <a:buSzPts val="1800"/>
              <a:buFont typeface="Lustria"/>
              <a:buChar char="•"/>
              <a:defRPr sz="1800"/>
            </a:lvl9pPr>
          </a:lstStyle>
          <a:p>
            <a:endParaRPr/>
          </a:p>
        </p:txBody>
      </p:sp>
      <p:sp>
        <p:nvSpPr>
          <p:cNvPr id="73" name="Google Shape;73;p10"/>
          <p:cNvSpPr txBox="1">
            <a:spLocks noGrp="1"/>
          </p:cNvSpPr>
          <p:nvPr>
            <p:ph type="dt" idx="10"/>
          </p:nvPr>
        </p:nvSpPr>
        <p:spPr>
          <a:xfrm>
            <a:off x="6620435" y="6356350"/>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0"/>
          <p:cNvSpPr txBox="1">
            <a:spLocks noGrp="1"/>
          </p:cNvSpPr>
          <p:nvPr>
            <p:ph type="ftr" idx="11"/>
          </p:nvPr>
        </p:nvSpPr>
        <p:spPr>
          <a:xfrm>
            <a:off x="354105"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0"/>
          <p:cNvSpPr txBox="1">
            <a:spLocks noGrp="1"/>
          </p:cNvSpPr>
          <p:nvPr>
            <p:ph type="sldNum" idx="12"/>
          </p:nvPr>
        </p:nvSpPr>
        <p:spPr>
          <a:xfrm>
            <a:off x="4229100" y="6356350"/>
            <a:ext cx="6858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85800" y="121023"/>
            <a:ext cx="7770813" cy="1429871"/>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lt1"/>
              </a:buClr>
              <a:buSzPts val="4800"/>
              <a:buFont typeface="Lustria"/>
              <a:buNone/>
              <a:defRPr sz="4800" b="0" i="0" u="none" strike="noStrike" cap="none">
                <a:solidFill>
                  <a:schemeClr val="lt1"/>
                </a:solidFill>
                <a:latin typeface="Lustria"/>
                <a:ea typeface="Lustria"/>
                <a:cs typeface="Lustria"/>
                <a:sym typeface="Lustr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85800" y="1752600"/>
            <a:ext cx="7770813" cy="4373563"/>
          </a:xfrm>
          <a:prstGeom prst="rect">
            <a:avLst/>
          </a:prstGeom>
          <a:noFill/>
          <a:ln>
            <a:noFill/>
          </a:ln>
        </p:spPr>
        <p:txBody>
          <a:bodyPr spcFirstLastPara="1" wrap="square" lIns="91425" tIns="45700" rIns="91425" bIns="45700" anchor="t" anchorCtr="0">
            <a:noAutofit/>
          </a:bodyPr>
          <a:lstStyle>
            <a:lvl1pPr marL="457200" marR="0" lvl="0" indent="-368300" algn="l" rtl="0">
              <a:lnSpc>
                <a:spcPct val="100000"/>
              </a:lnSpc>
              <a:spcBef>
                <a:spcPts val="2000"/>
              </a:spcBef>
              <a:spcAft>
                <a:spcPts val="0"/>
              </a:spcAft>
              <a:buClr>
                <a:schemeClr val="lt1"/>
              </a:buClr>
              <a:buSzPts val="2200"/>
              <a:buFont typeface="Lustria"/>
              <a:buChar char="•"/>
              <a:defRPr sz="2200" b="0" i="0" u="none" strike="noStrike" cap="none">
                <a:solidFill>
                  <a:schemeClr val="lt1"/>
                </a:solidFill>
                <a:latin typeface="Lustria"/>
                <a:ea typeface="Lustria"/>
                <a:cs typeface="Lustria"/>
                <a:sym typeface="Lustria"/>
              </a:defRPr>
            </a:lvl1pPr>
            <a:lvl2pPr marL="914400" marR="0" lvl="1" indent="-355600" algn="l" rtl="0">
              <a:lnSpc>
                <a:spcPct val="100000"/>
              </a:lnSpc>
              <a:spcBef>
                <a:spcPts val="600"/>
              </a:spcBef>
              <a:spcAft>
                <a:spcPts val="0"/>
              </a:spcAft>
              <a:buClr>
                <a:schemeClr val="lt1"/>
              </a:buClr>
              <a:buSzPts val="2000"/>
              <a:buFont typeface="Lustria"/>
              <a:buChar char="•"/>
              <a:defRPr sz="2000" b="0" i="0" u="none" strike="noStrike" cap="none">
                <a:solidFill>
                  <a:schemeClr val="lt1"/>
                </a:solidFill>
                <a:latin typeface="Lustria"/>
                <a:ea typeface="Lustria"/>
                <a:cs typeface="Lustria"/>
                <a:sym typeface="Lustria"/>
              </a:defRPr>
            </a:lvl2pPr>
            <a:lvl3pPr marL="1371600" marR="0" lvl="2" indent="-342900" algn="l" rtl="0">
              <a:lnSpc>
                <a:spcPct val="100000"/>
              </a:lnSpc>
              <a:spcBef>
                <a:spcPts val="600"/>
              </a:spcBef>
              <a:spcAft>
                <a:spcPts val="0"/>
              </a:spcAft>
              <a:buClr>
                <a:schemeClr val="lt1"/>
              </a:buClr>
              <a:buSzPts val="1800"/>
              <a:buFont typeface="Lustria"/>
              <a:buChar char="•"/>
              <a:defRPr sz="1800" b="0" i="0" u="none" strike="noStrike" cap="none">
                <a:solidFill>
                  <a:schemeClr val="lt1"/>
                </a:solidFill>
                <a:latin typeface="Lustria"/>
                <a:ea typeface="Lustria"/>
                <a:cs typeface="Lustria"/>
                <a:sym typeface="Lustria"/>
              </a:defRPr>
            </a:lvl3pPr>
            <a:lvl4pPr marL="1828800" marR="0" lvl="3" indent="-342900" algn="l" rtl="0">
              <a:lnSpc>
                <a:spcPct val="100000"/>
              </a:lnSpc>
              <a:spcBef>
                <a:spcPts val="600"/>
              </a:spcBef>
              <a:spcAft>
                <a:spcPts val="0"/>
              </a:spcAft>
              <a:buClr>
                <a:schemeClr val="lt1"/>
              </a:buClr>
              <a:buSzPts val="1800"/>
              <a:buFont typeface="Lustria"/>
              <a:buChar char="•"/>
              <a:defRPr sz="1800" b="0" i="0" u="none" strike="noStrike" cap="none">
                <a:solidFill>
                  <a:schemeClr val="lt1"/>
                </a:solidFill>
                <a:latin typeface="Lustria"/>
                <a:ea typeface="Lustria"/>
                <a:cs typeface="Lustria"/>
                <a:sym typeface="Lustria"/>
              </a:defRPr>
            </a:lvl4pPr>
            <a:lvl5pPr marL="2286000" marR="0" lvl="4" indent="-342900" algn="l" rtl="0">
              <a:lnSpc>
                <a:spcPct val="100000"/>
              </a:lnSpc>
              <a:spcBef>
                <a:spcPts val="600"/>
              </a:spcBef>
              <a:spcAft>
                <a:spcPts val="0"/>
              </a:spcAft>
              <a:buClr>
                <a:schemeClr val="lt1"/>
              </a:buClr>
              <a:buSzPts val="1800"/>
              <a:buFont typeface="Lustria"/>
              <a:buChar char="•"/>
              <a:defRPr sz="1800" b="0" i="0" u="none" strike="noStrike" cap="none">
                <a:solidFill>
                  <a:schemeClr val="lt1"/>
                </a:solidFill>
                <a:latin typeface="Lustria"/>
                <a:ea typeface="Lustria"/>
                <a:cs typeface="Lustria"/>
                <a:sym typeface="Lustria"/>
              </a:defRPr>
            </a:lvl5pPr>
            <a:lvl6pPr marL="2743200" marR="0" lvl="5" indent="-342900" algn="l" rtl="0">
              <a:lnSpc>
                <a:spcPct val="100000"/>
              </a:lnSpc>
              <a:spcBef>
                <a:spcPts val="360"/>
              </a:spcBef>
              <a:spcAft>
                <a:spcPts val="0"/>
              </a:spcAft>
              <a:buClr>
                <a:schemeClr val="lt1"/>
              </a:buClr>
              <a:buSzPts val="1800"/>
              <a:buFont typeface="Lustria"/>
              <a:buChar char="•"/>
              <a:defRPr sz="1800" b="0" i="0" u="none" strike="noStrike" cap="none">
                <a:solidFill>
                  <a:schemeClr val="lt1"/>
                </a:solidFill>
                <a:latin typeface="Lustria"/>
                <a:ea typeface="Lustria"/>
                <a:cs typeface="Lustria"/>
                <a:sym typeface="Lustria"/>
              </a:defRPr>
            </a:lvl6pPr>
            <a:lvl7pPr marL="3200400" marR="0" lvl="6" indent="-342900" algn="l" rtl="0">
              <a:lnSpc>
                <a:spcPct val="100000"/>
              </a:lnSpc>
              <a:spcBef>
                <a:spcPts val="360"/>
              </a:spcBef>
              <a:spcAft>
                <a:spcPts val="0"/>
              </a:spcAft>
              <a:buClr>
                <a:schemeClr val="lt1"/>
              </a:buClr>
              <a:buSzPts val="1800"/>
              <a:buFont typeface="Lustria"/>
              <a:buChar char="•"/>
              <a:defRPr sz="1800" b="0" i="0" u="none" strike="noStrike" cap="none">
                <a:solidFill>
                  <a:schemeClr val="lt1"/>
                </a:solidFill>
                <a:latin typeface="Lustria"/>
                <a:ea typeface="Lustria"/>
                <a:cs typeface="Lustria"/>
                <a:sym typeface="Lustria"/>
              </a:defRPr>
            </a:lvl7pPr>
            <a:lvl8pPr marL="3657600" marR="0" lvl="7" indent="-342900" algn="l" rtl="0">
              <a:lnSpc>
                <a:spcPct val="100000"/>
              </a:lnSpc>
              <a:spcBef>
                <a:spcPts val="360"/>
              </a:spcBef>
              <a:spcAft>
                <a:spcPts val="0"/>
              </a:spcAft>
              <a:buClr>
                <a:schemeClr val="lt1"/>
              </a:buClr>
              <a:buSzPts val="1800"/>
              <a:buFont typeface="Lustria"/>
              <a:buChar char="•"/>
              <a:defRPr sz="1800" b="0" i="0" u="none" strike="noStrike" cap="none">
                <a:solidFill>
                  <a:schemeClr val="lt1"/>
                </a:solidFill>
                <a:latin typeface="Lustria"/>
                <a:ea typeface="Lustria"/>
                <a:cs typeface="Lustria"/>
                <a:sym typeface="Lustria"/>
              </a:defRPr>
            </a:lvl8pPr>
            <a:lvl9pPr marL="4114800" marR="0" lvl="8" indent="-342900" algn="l" rtl="0">
              <a:lnSpc>
                <a:spcPct val="100000"/>
              </a:lnSpc>
              <a:spcBef>
                <a:spcPts val="360"/>
              </a:spcBef>
              <a:spcAft>
                <a:spcPts val="0"/>
              </a:spcAft>
              <a:buClr>
                <a:schemeClr val="lt1"/>
              </a:buClr>
              <a:buSzPts val="1800"/>
              <a:buFont typeface="Lustria"/>
              <a:buChar char="•"/>
              <a:defRPr sz="1800" b="0" i="0" u="none" strike="noStrike" cap="none">
                <a:solidFill>
                  <a:schemeClr val="lt1"/>
                </a:solidFill>
                <a:latin typeface="Lustria"/>
                <a:ea typeface="Lustria"/>
                <a:cs typeface="Lustria"/>
                <a:sym typeface="Lustria"/>
              </a:defRPr>
            </a:lvl9pPr>
          </a:lstStyle>
          <a:p>
            <a:endParaRPr/>
          </a:p>
        </p:txBody>
      </p:sp>
      <p:sp>
        <p:nvSpPr>
          <p:cNvPr id="8" name="Google Shape;8;p1"/>
          <p:cNvSpPr txBox="1">
            <a:spLocks noGrp="1"/>
          </p:cNvSpPr>
          <p:nvPr>
            <p:ph type="dt" idx="10"/>
          </p:nvPr>
        </p:nvSpPr>
        <p:spPr>
          <a:xfrm>
            <a:off x="6620435" y="6356350"/>
            <a:ext cx="21336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Lustria"/>
                <a:ea typeface="Lustria"/>
                <a:cs typeface="Lustria"/>
                <a:sym typeface="Lustr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ustria"/>
                <a:ea typeface="Lustria"/>
                <a:cs typeface="Lustria"/>
                <a:sym typeface="Lustr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ustria"/>
                <a:ea typeface="Lustria"/>
                <a:cs typeface="Lustria"/>
                <a:sym typeface="Lustr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ustria"/>
                <a:ea typeface="Lustria"/>
                <a:cs typeface="Lustria"/>
                <a:sym typeface="Lustr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ustria"/>
                <a:ea typeface="Lustria"/>
                <a:cs typeface="Lustria"/>
                <a:sym typeface="Lustr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ustria"/>
                <a:ea typeface="Lustria"/>
                <a:cs typeface="Lustria"/>
                <a:sym typeface="Lustr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ustria"/>
                <a:ea typeface="Lustria"/>
                <a:cs typeface="Lustria"/>
                <a:sym typeface="Lustr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ustria"/>
                <a:ea typeface="Lustria"/>
                <a:cs typeface="Lustria"/>
                <a:sym typeface="Lustr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ustria"/>
                <a:ea typeface="Lustria"/>
                <a:cs typeface="Lustria"/>
                <a:sym typeface="Lustria"/>
              </a:defRPr>
            </a:lvl9pPr>
          </a:lstStyle>
          <a:p>
            <a:endParaRPr/>
          </a:p>
        </p:txBody>
      </p:sp>
      <p:sp>
        <p:nvSpPr>
          <p:cNvPr id="9" name="Google Shape;9;p1"/>
          <p:cNvSpPr txBox="1">
            <a:spLocks noGrp="1"/>
          </p:cNvSpPr>
          <p:nvPr>
            <p:ph type="ftr" idx="11"/>
          </p:nvPr>
        </p:nvSpPr>
        <p:spPr>
          <a:xfrm>
            <a:off x="354105"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Lustria"/>
                <a:ea typeface="Lustria"/>
                <a:cs typeface="Lustria"/>
                <a:sym typeface="Lustr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ustria"/>
                <a:ea typeface="Lustria"/>
                <a:cs typeface="Lustria"/>
                <a:sym typeface="Lustr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ustria"/>
                <a:ea typeface="Lustria"/>
                <a:cs typeface="Lustria"/>
                <a:sym typeface="Lustr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ustria"/>
                <a:ea typeface="Lustria"/>
                <a:cs typeface="Lustria"/>
                <a:sym typeface="Lustr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ustria"/>
                <a:ea typeface="Lustria"/>
                <a:cs typeface="Lustria"/>
                <a:sym typeface="Lustr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ustria"/>
                <a:ea typeface="Lustria"/>
                <a:cs typeface="Lustria"/>
                <a:sym typeface="Lustr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ustria"/>
                <a:ea typeface="Lustria"/>
                <a:cs typeface="Lustria"/>
                <a:sym typeface="Lustr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ustria"/>
                <a:ea typeface="Lustria"/>
                <a:cs typeface="Lustria"/>
                <a:sym typeface="Lustr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Lustria"/>
                <a:ea typeface="Lustria"/>
                <a:cs typeface="Lustria"/>
                <a:sym typeface="Lustria"/>
              </a:defRPr>
            </a:lvl9pPr>
          </a:lstStyle>
          <a:p>
            <a:endParaRPr/>
          </a:p>
        </p:txBody>
      </p:sp>
      <p:sp>
        <p:nvSpPr>
          <p:cNvPr id="10" name="Google Shape;10;p1"/>
          <p:cNvSpPr txBox="1">
            <a:spLocks noGrp="1"/>
          </p:cNvSpPr>
          <p:nvPr>
            <p:ph type="sldNum" idx="12"/>
          </p:nvPr>
        </p:nvSpPr>
        <p:spPr>
          <a:xfrm>
            <a:off x="4229100" y="6356350"/>
            <a:ext cx="6858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Lustria"/>
                <a:ea typeface="Lustria"/>
                <a:cs typeface="Lustria"/>
                <a:sym typeface="Lustria"/>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8.jpg"/><Relationship Id="rId11" Type="http://schemas.openxmlformats.org/officeDocument/2006/relationships/image" Target="../media/image33.jpg"/><Relationship Id="rId5" Type="http://schemas.openxmlformats.org/officeDocument/2006/relationships/image" Target="../media/image27.jpg"/><Relationship Id="rId10" Type="http://schemas.openxmlformats.org/officeDocument/2006/relationships/image" Target="../media/image32.jpg"/><Relationship Id="rId4" Type="http://schemas.openxmlformats.org/officeDocument/2006/relationships/image" Target="../media/image26.jpg"/><Relationship Id="rId9"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9.jpg"/><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jp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65.jpg"/></Relationships>
</file>

<file path=ppt/slides/_rels/slide3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36.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28.jpg"/><Relationship Id="rId11" Type="http://schemas.openxmlformats.org/officeDocument/2006/relationships/image" Target="../media/image33.jpg"/><Relationship Id="rId5" Type="http://schemas.openxmlformats.org/officeDocument/2006/relationships/image" Target="../media/image27.jpg"/><Relationship Id="rId10" Type="http://schemas.openxmlformats.org/officeDocument/2006/relationships/image" Target="../media/image32.jpg"/><Relationship Id="rId4" Type="http://schemas.openxmlformats.org/officeDocument/2006/relationships/image" Target="../media/image26.jpg"/><Relationship Id="rId9" Type="http://schemas.openxmlformats.org/officeDocument/2006/relationships/image" Target="../media/image31.jpg"/></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8.jpg"/><Relationship Id="rId7"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79.jpg"/><Relationship Id="rId10" Type="http://schemas.openxmlformats.org/officeDocument/2006/relationships/image" Target="../media/image33.jpg"/><Relationship Id="rId4" Type="http://schemas.openxmlformats.org/officeDocument/2006/relationships/image" Target="../media/image78.jpg"/><Relationship Id="rId9" Type="http://schemas.openxmlformats.org/officeDocument/2006/relationships/image" Target="../media/image81.jpg"/></Relationships>
</file>

<file path=ppt/slides/_rels/slide4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28.jpg"/><Relationship Id="rId11" Type="http://schemas.openxmlformats.org/officeDocument/2006/relationships/image" Target="../media/image33.jpg"/><Relationship Id="rId5" Type="http://schemas.openxmlformats.org/officeDocument/2006/relationships/image" Target="../media/image27.jpg"/><Relationship Id="rId10" Type="http://schemas.openxmlformats.org/officeDocument/2006/relationships/image" Target="../media/image32.jpg"/><Relationship Id="rId4" Type="http://schemas.openxmlformats.org/officeDocument/2006/relationships/image" Target="../media/image26.jpg"/><Relationship Id="rId9" Type="http://schemas.openxmlformats.org/officeDocument/2006/relationships/image" Target="../media/image31.jpg"/></Relationships>
</file>

<file path=ppt/slides/_rels/slide4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5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93.jpg"/></Relationships>
</file>

<file path=ppt/slides/_rels/slide5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http://www.sydneychaffee.co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6"/>
          <p:cNvSpPr txBox="1">
            <a:spLocks noGrp="1"/>
          </p:cNvSpPr>
          <p:nvPr>
            <p:ph type="ctrTitle"/>
          </p:nvPr>
        </p:nvSpPr>
        <p:spPr>
          <a:xfrm>
            <a:off x="685800" y="612176"/>
            <a:ext cx="7772400" cy="97840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5400"/>
              <a:buFont typeface="Lustria"/>
              <a:buNone/>
            </a:pPr>
            <a:r>
              <a:rPr lang="en-US"/>
              <a:t> </a:t>
            </a:r>
            <a:r>
              <a:rPr lang="en-US" sz="4800"/>
              <a:t>48</a:t>
            </a:r>
            <a:r>
              <a:rPr lang="en-US" sz="4800" baseline="30000"/>
              <a:t>th</a:t>
            </a:r>
            <a:r>
              <a:rPr lang="en-US" sz="4800"/>
              <a:t> Annual </a:t>
            </a:r>
            <a:br>
              <a:rPr lang="en-US" sz="4800"/>
            </a:br>
            <a:r>
              <a:rPr lang="en-US" sz="4800"/>
              <a:t>SoMLA Conference</a:t>
            </a:r>
            <a:endParaRPr sz="4800"/>
          </a:p>
        </p:txBody>
      </p:sp>
      <p:sp>
        <p:nvSpPr>
          <p:cNvPr id="113" name="Google Shape;113;p16"/>
          <p:cNvSpPr txBox="1">
            <a:spLocks noGrp="1"/>
          </p:cNvSpPr>
          <p:nvPr>
            <p:ph type="subTitle" idx="1"/>
          </p:nvPr>
        </p:nvSpPr>
        <p:spPr>
          <a:xfrm>
            <a:off x="685800" y="1598235"/>
            <a:ext cx="7772400" cy="485950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000"/>
              <a:buFont typeface="Lustria"/>
              <a:buNone/>
            </a:pPr>
            <a:r>
              <a:rPr lang="en-US"/>
              <a:t>April 1 – 3, 2020</a:t>
            </a:r>
            <a:endParaRPr/>
          </a:p>
          <a:p>
            <a:pPr marL="0" lvl="0" indent="0" algn="ctr" rtl="0">
              <a:lnSpc>
                <a:spcPct val="90000"/>
              </a:lnSpc>
              <a:spcBef>
                <a:spcPts val="300"/>
              </a:spcBef>
              <a:spcAft>
                <a:spcPts val="0"/>
              </a:spcAft>
              <a:buClr>
                <a:schemeClr val="lt1"/>
              </a:buClr>
              <a:buSzPts val="2000"/>
              <a:buFont typeface="Lustria"/>
              <a:buNone/>
            </a:pPr>
            <a:endParaRPr/>
          </a:p>
          <a:p>
            <a:pPr marL="0" lvl="0" indent="0" algn="ctr" rtl="0">
              <a:lnSpc>
                <a:spcPct val="90000"/>
              </a:lnSpc>
              <a:spcBef>
                <a:spcPts val="300"/>
              </a:spcBef>
              <a:spcAft>
                <a:spcPts val="0"/>
              </a:spcAft>
              <a:buClr>
                <a:schemeClr val="lt1"/>
              </a:buClr>
              <a:buSzPts val="2000"/>
              <a:buFont typeface="Lustria"/>
              <a:buNone/>
            </a:pPr>
            <a:endParaRPr/>
          </a:p>
          <a:p>
            <a:pPr marL="0" lvl="0" indent="0" algn="ctr" rtl="0">
              <a:lnSpc>
                <a:spcPct val="90000"/>
              </a:lnSpc>
              <a:spcBef>
                <a:spcPts val="300"/>
              </a:spcBef>
              <a:spcAft>
                <a:spcPts val="0"/>
              </a:spcAft>
              <a:buClr>
                <a:schemeClr val="lt1"/>
              </a:buClr>
              <a:buSzPts val="2000"/>
              <a:buFont typeface="Lustria"/>
              <a:buNone/>
            </a:pPr>
            <a:endParaRPr/>
          </a:p>
          <a:p>
            <a:pPr marL="0" lvl="0" indent="0" algn="ctr" rtl="0">
              <a:lnSpc>
                <a:spcPct val="90000"/>
              </a:lnSpc>
              <a:spcBef>
                <a:spcPts val="300"/>
              </a:spcBef>
              <a:spcAft>
                <a:spcPts val="0"/>
              </a:spcAft>
              <a:buClr>
                <a:schemeClr val="lt1"/>
              </a:buClr>
              <a:buSzPts val="2000"/>
              <a:buFont typeface="Lustria"/>
              <a:buNone/>
            </a:pPr>
            <a:endParaRPr/>
          </a:p>
          <a:p>
            <a:pPr marL="0" lvl="0" indent="0" algn="ctr" rtl="0">
              <a:lnSpc>
                <a:spcPct val="90000"/>
              </a:lnSpc>
              <a:spcBef>
                <a:spcPts val="300"/>
              </a:spcBef>
              <a:spcAft>
                <a:spcPts val="0"/>
              </a:spcAft>
              <a:buClr>
                <a:schemeClr val="lt1"/>
              </a:buClr>
              <a:buSzPts val="2000"/>
              <a:buFont typeface="Lustria"/>
              <a:buNone/>
            </a:pPr>
            <a:endParaRPr/>
          </a:p>
          <a:p>
            <a:pPr marL="0" lvl="0" indent="0" algn="ctr" rtl="0">
              <a:lnSpc>
                <a:spcPct val="90000"/>
              </a:lnSpc>
              <a:spcBef>
                <a:spcPts val="300"/>
              </a:spcBef>
              <a:spcAft>
                <a:spcPts val="0"/>
              </a:spcAft>
              <a:buClr>
                <a:schemeClr val="lt1"/>
              </a:buClr>
              <a:buSzPts val="2000"/>
              <a:buFont typeface="Lustria"/>
              <a:buNone/>
            </a:pPr>
            <a:endParaRPr/>
          </a:p>
          <a:p>
            <a:pPr marL="0" lvl="0" indent="0" algn="ctr" rtl="0">
              <a:lnSpc>
                <a:spcPct val="90000"/>
              </a:lnSpc>
              <a:spcBef>
                <a:spcPts val="300"/>
              </a:spcBef>
              <a:spcAft>
                <a:spcPts val="0"/>
              </a:spcAft>
              <a:buClr>
                <a:schemeClr val="lt1"/>
              </a:buClr>
              <a:buSzPts val="2000"/>
              <a:buFont typeface="Lustria"/>
              <a:buNone/>
            </a:pPr>
            <a:endParaRPr/>
          </a:p>
          <a:p>
            <a:pPr marL="0" lvl="0" indent="0" algn="ctr" rtl="0">
              <a:lnSpc>
                <a:spcPct val="90000"/>
              </a:lnSpc>
              <a:spcBef>
                <a:spcPts val="300"/>
              </a:spcBef>
              <a:spcAft>
                <a:spcPts val="0"/>
              </a:spcAft>
              <a:buClr>
                <a:schemeClr val="lt1"/>
              </a:buClr>
              <a:buSzPts val="2000"/>
              <a:buFont typeface="Lustria"/>
              <a:buNone/>
            </a:pPr>
            <a:endParaRPr/>
          </a:p>
          <a:p>
            <a:pPr marL="0" lvl="0" indent="0" algn="ctr" rtl="0">
              <a:lnSpc>
                <a:spcPct val="90000"/>
              </a:lnSpc>
              <a:spcBef>
                <a:spcPts val="300"/>
              </a:spcBef>
              <a:spcAft>
                <a:spcPts val="0"/>
              </a:spcAft>
              <a:buClr>
                <a:schemeClr val="lt1"/>
              </a:buClr>
              <a:buSzPts val="2000"/>
              <a:buFont typeface="Lustria"/>
              <a:buNone/>
            </a:pPr>
            <a:endParaRPr/>
          </a:p>
          <a:p>
            <a:pPr marL="0" lvl="0" indent="0" algn="ctr" rtl="0">
              <a:lnSpc>
                <a:spcPct val="90000"/>
              </a:lnSpc>
              <a:spcBef>
                <a:spcPts val="300"/>
              </a:spcBef>
              <a:spcAft>
                <a:spcPts val="0"/>
              </a:spcAft>
              <a:buClr>
                <a:schemeClr val="lt1"/>
              </a:buClr>
              <a:buSzPts val="2800"/>
              <a:buFont typeface="Lustria"/>
              <a:buNone/>
            </a:pPr>
            <a:endParaRPr sz="2800"/>
          </a:p>
          <a:p>
            <a:pPr marL="0" lvl="0" indent="0" algn="ctr" rtl="0">
              <a:lnSpc>
                <a:spcPct val="90000"/>
              </a:lnSpc>
              <a:spcBef>
                <a:spcPts val="300"/>
              </a:spcBef>
              <a:spcAft>
                <a:spcPts val="0"/>
              </a:spcAft>
              <a:buClr>
                <a:schemeClr val="lt1"/>
              </a:buClr>
              <a:buSzPts val="2200"/>
              <a:buFont typeface="Lustria"/>
              <a:buNone/>
            </a:pPr>
            <a:endParaRPr/>
          </a:p>
        </p:txBody>
      </p:sp>
      <p:pic>
        <p:nvPicPr>
          <p:cNvPr id="114" name="Google Shape;114;p16"/>
          <p:cNvPicPr preferRelativeResize="0"/>
          <p:nvPr/>
        </p:nvPicPr>
        <p:blipFill rotWithShape="1">
          <a:blip r:embed="rId3">
            <a:alphaModFix/>
          </a:blip>
          <a:srcRect/>
          <a:stretch/>
        </p:blipFill>
        <p:spPr>
          <a:xfrm>
            <a:off x="2596525" y="2090750"/>
            <a:ext cx="4065275" cy="4421000"/>
          </a:xfrm>
          <a:prstGeom prst="rect">
            <a:avLst/>
          </a:prstGeom>
          <a:noFill/>
          <a:ln w="114300" cap="flat" cmpd="sng">
            <a:solidFill>
              <a:srgbClr val="E69138"/>
            </a:solidFill>
            <a:prstDash val="solid"/>
            <a:round/>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5"/>
          <p:cNvSpPr txBox="1">
            <a:spLocks noGrp="1"/>
          </p:cNvSpPr>
          <p:nvPr>
            <p:ph type="title"/>
          </p:nvPr>
        </p:nvSpPr>
        <p:spPr>
          <a:xfrm>
            <a:off x="685800" y="-31377"/>
            <a:ext cx="7770900" cy="1429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1800"/>
              <a:buNone/>
            </a:pPr>
            <a:r>
              <a:rPr lang="en-US"/>
              <a:t>Juli-Anne Benjamin</a:t>
            </a:r>
            <a:endParaRPr/>
          </a:p>
        </p:txBody>
      </p:sp>
      <p:pic>
        <p:nvPicPr>
          <p:cNvPr id="180" name="Google Shape;180;p25" descr="Juli-Anne Benjamin"/>
          <p:cNvPicPr preferRelativeResize="0"/>
          <p:nvPr/>
        </p:nvPicPr>
        <p:blipFill rotWithShape="1">
          <a:blip r:embed="rId3">
            <a:alphaModFix/>
          </a:blip>
          <a:srcRect/>
          <a:stretch/>
        </p:blipFill>
        <p:spPr>
          <a:xfrm>
            <a:off x="2322000" y="1288225"/>
            <a:ext cx="4231200" cy="5266450"/>
          </a:xfrm>
          <a:prstGeom prst="rect">
            <a:avLst/>
          </a:prstGeom>
          <a:noFill/>
          <a:ln w="114300" cap="flat" cmpd="sng">
            <a:solidFill>
              <a:srgbClr val="FFD966"/>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6"/>
          <p:cNvSpPr txBox="1">
            <a:spLocks noGrp="1"/>
          </p:cNvSpPr>
          <p:nvPr>
            <p:ph type="ctrTitle"/>
          </p:nvPr>
        </p:nvSpPr>
        <p:spPr>
          <a:xfrm>
            <a:off x="1767115" y="5222966"/>
            <a:ext cx="7772400" cy="977153"/>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5400"/>
              <a:buFont typeface="Lustria"/>
              <a:buNone/>
            </a:pPr>
            <a:r>
              <a:rPr lang="en-US"/>
              <a:t>Wednesday</a:t>
            </a:r>
            <a:br>
              <a:rPr lang="en-US"/>
            </a:br>
            <a:r>
              <a:rPr lang="en-US"/>
              <a:t>Administrators’ Day</a:t>
            </a:r>
            <a:endParaRPr/>
          </a:p>
        </p:txBody>
      </p:sp>
      <p:sp>
        <p:nvSpPr>
          <p:cNvPr id="186" name="Google Shape;186;p26"/>
          <p:cNvSpPr txBox="1">
            <a:spLocks noGrp="1"/>
          </p:cNvSpPr>
          <p:nvPr>
            <p:ph type="subTitle" idx="1"/>
          </p:nvPr>
        </p:nvSpPr>
        <p:spPr>
          <a:xfrm>
            <a:off x="574963" y="5983942"/>
            <a:ext cx="7770813" cy="874058"/>
          </a:xfrm>
          <a:prstGeom prst="rect">
            <a:avLst/>
          </a:prstGeom>
          <a:noFill/>
          <a:ln>
            <a:noFill/>
          </a:ln>
        </p:spPr>
        <p:txBody>
          <a:bodyPr spcFirstLastPara="1" wrap="square" lIns="91425" tIns="45700" rIns="91425" bIns="45700" anchor="t" anchorCtr="0">
            <a:noAutofit/>
          </a:bodyPr>
          <a:lstStyle/>
          <a:p>
            <a:pPr marL="457200" lvl="0" indent="-368300" algn="ctr" rtl="0">
              <a:lnSpc>
                <a:spcPct val="100000"/>
              </a:lnSpc>
              <a:spcBef>
                <a:spcPts val="300"/>
              </a:spcBef>
              <a:spcAft>
                <a:spcPts val="0"/>
              </a:spcAft>
              <a:buClr>
                <a:schemeClr val="lt1"/>
              </a:buClr>
              <a:buSzPts val="2000"/>
              <a:buFont typeface="Lustria"/>
              <a:buNone/>
            </a:pPr>
            <a:r>
              <a:rPr lang="en-US"/>
              <a:t>April 1, 2020</a:t>
            </a:r>
            <a:endParaRPr/>
          </a:p>
        </p:txBody>
      </p:sp>
      <p:pic>
        <p:nvPicPr>
          <p:cNvPr id="187" name="Google Shape;187;p26"/>
          <p:cNvPicPr preferRelativeResize="0"/>
          <p:nvPr/>
        </p:nvPicPr>
        <p:blipFill>
          <a:blip r:embed="rId3">
            <a:alphaModFix/>
          </a:blip>
          <a:stretch>
            <a:fillRect/>
          </a:stretch>
        </p:blipFill>
        <p:spPr>
          <a:xfrm rot="-1777667">
            <a:off x="1142599" y="1186036"/>
            <a:ext cx="4264153" cy="3239505"/>
          </a:xfrm>
          <a:prstGeom prst="rect">
            <a:avLst/>
          </a:prstGeom>
          <a:noFill/>
          <a:ln w="88900" cap="flat" cmpd="sng">
            <a:solidFill>
              <a:srgbClr val="F6B26B"/>
            </a:solidFill>
            <a:prstDash val="solid"/>
            <a:miter lim="8000"/>
            <a:headEnd type="none" w="sm" len="sm"/>
            <a:tailEnd type="none" w="sm" len="sm"/>
          </a:ln>
          <a:effectLst>
            <a:outerShdw blurRad="127000" sx="102000" sy="102000" algn="ctr" rotWithShape="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7"/>
          <p:cNvSpPr txBox="1">
            <a:spLocks noGrp="1"/>
          </p:cNvSpPr>
          <p:nvPr>
            <p:ph type="ctrTitle"/>
          </p:nvPr>
        </p:nvSpPr>
        <p:spPr>
          <a:xfrm>
            <a:off x="685800" y="4267200"/>
            <a:ext cx="7772400" cy="977153"/>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5400"/>
              <a:buFont typeface="Lustria"/>
              <a:buNone/>
            </a:pPr>
            <a:r>
              <a:rPr lang="en-US"/>
              <a:t>Lynmara Colon’</a:t>
            </a:r>
            <a:endParaRPr/>
          </a:p>
        </p:txBody>
      </p:sp>
      <p:sp>
        <p:nvSpPr>
          <p:cNvPr id="193" name="Google Shape;193;p27"/>
          <p:cNvSpPr txBox="1">
            <a:spLocks noGrp="1"/>
          </p:cNvSpPr>
          <p:nvPr>
            <p:ph type="subTitle" idx="1"/>
          </p:nvPr>
        </p:nvSpPr>
        <p:spPr>
          <a:xfrm>
            <a:off x="685799" y="5257800"/>
            <a:ext cx="7770813" cy="874058"/>
          </a:xfrm>
          <a:prstGeom prst="rect">
            <a:avLst/>
          </a:prstGeom>
          <a:noFill/>
          <a:ln>
            <a:noFill/>
          </a:ln>
        </p:spPr>
        <p:txBody>
          <a:bodyPr spcFirstLastPara="1" wrap="square" lIns="91425" tIns="45700" rIns="91425" bIns="45700" anchor="t" anchorCtr="0">
            <a:noAutofit/>
          </a:bodyPr>
          <a:lstStyle/>
          <a:p>
            <a:pPr marL="457200" lvl="0" indent="-368300" algn="ctr" rtl="0">
              <a:lnSpc>
                <a:spcPct val="100000"/>
              </a:lnSpc>
              <a:spcBef>
                <a:spcPts val="300"/>
              </a:spcBef>
              <a:spcAft>
                <a:spcPts val="0"/>
              </a:spcAft>
              <a:buClr>
                <a:schemeClr val="lt1"/>
              </a:buClr>
              <a:buSzPts val="2000"/>
              <a:buFont typeface="Lustria"/>
              <a:buNone/>
            </a:pPr>
            <a:r>
              <a:rPr lang="en-US"/>
              <a:t>Redesigning Schools: Environments Inspired by Literacy</a:t>
            </a:r>
            <a:endParaRPr/>
          </a:p>
        </p:txBody>
      </p:sp>
      <p:pic>
        <p:nvPicPr>
          <p:cNvPr id="194" name="Google Shape;194;p27"/>
          <p:cNvPicPr preferRelativeResize="0">
            <a:picLocks noGrp="1"/>
          </p:cNvPicPr>
          <p:nvPr>
            <p:ph type="pic" idx="2"/>
          </p:nvPr>
        </p:nvPicPr>
        <p:blipFill rotWithShape="1">
          <a:blip r:embed="rId3">
            <a:alphaModFix/>
          </a:blip>
          <a:srcRect l="726" t="-69" r="-725" b="55349"/>
          <a:stretch/>
        </p:blipFill>
        <p:spPr>
          <a:xfrm>
            <a:off x="2055399" y="466750"/>
            <a:ext cx="5031600" cy="3375900"/>
          </a:xfrm>
          <a:prstGeom prst="rect">
            <a:avLst/>
          </a:prstGeom>
          <a:solidFill>
            <a:srgbClr val="3F3F3F"/>
          </a:solid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pic>
      <p:pic>
        <p:nvPicPr>
          <p:cNvPr id="195" name="Google Shape;195;p27"/>
          <p:cNvPicPr preferRelativeResize="0"/>
          <p:nvPr/>
        </p:nvPicPr>
        <p:blipFill rotWithShape="1">
          <a:blip r:embed="rId4">
            <a:alphaModFix/>
          </a:blip>
          <a:srcRect/>
          <a:stretch/>
        </p:blipFill>
        <p:spPr>
          <a:xfrm rot="911213">
            <a:off x="7628982" y="3673271"/>
            <a:ext cx="1045148" cy="157057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8"/>
          <p:cNvSpPr txBox="1">
            <a:spLocks noGrp="1"/>
          </p:cNvSpPr>
          <p:nvPr>
            <p:ph type="ctrTitle"/>
          </p:nvPr>
        </p:nvSpPr>
        <p:spPr>
          <a:xfrm>
            <a:off x="1630325" y="4280650"/>
            <a:ext cx="7219500" cy="9771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5400"/>
              <a:buFont typeface="Lustria"/>
              <a:buNone/>
            </a:pPr>
            <a:r>
              <a:rPr lang="en-US"/>
              <a:t>Lynne Dorfman </a:t>
            </a:r>
            <a:endParaRPr/>
          </a:p>
        </p:txBody>
      </p:sp>
      <p:sp>
        <p:nvSpPr>
          <p:cNvPr id="201" name="Google Shape;201;p28"/>
          <p:cNvSpPr txBox="1">
            <a:spLocks noGrp="1"/>
          </p:cNvSpPr>
          <p:nvPr>
            <p:ph type="subTitle" idx="1"/>
          </p:nvPr>
        </p:nvSpPr>
        <p:spPr>
          <a:xfrm>
            <a:off x="685799" y="5257800"/>
            <a:ext cx="7770813" cy="874058"/>
          </a:xfrm>
          <a:prstGeom prst="rect">
            <a:avLst/>
          </a:prstGeom>
          <a:noFill/>
          <a:ln>
            <a:noFill/>
          </a:ln>
        </p:spPr>
        <p:txBody>
          <a:bodyPr spcFirstLastPara="1" wrap="square" lIns="91425" tIns="45700" rIns="91425" bIns="45700" anchor="t" anchorCtr="0">
            <a:noAutofit/>
          </a:bodyPr>
          <a:lstStyle/>
          <a:p>
            <a:pPr marL="457200" lvl="0" indent="-368300" algn="ctr" rtl="0">
              <a:lnSpc>
                <a:spcPct val="100000"/>
              </a:lnSpc>
              <a:spcBef>
                <a:spcPts val="300"/>
              </a:spcBef>
              <a:spcAft>
                <a:spcPts val="0"/>
              </a:spcAft>
              <a:buClr>
                <a:schemeClr val="lt1"/>
              </a:buClr>
              <a:buSzPts val="2000"/>
              <a:buFont typeface="Lustria"/>
              <a:buNone/>
            </a:pPr>
            <a:r>
              <a:rPr lang="en-US"/>
              <a:t>Writing Workshop</a:t>
            </a:r>
            <a:endParaRPr/>
          </a:p>
        </p:txBody>
      </p:sp>
      <p:pic>
        <p:nvPicPr>
          <p:cNvPr id="202" name="Google Shape;202;p28"/>
          <p:cNvPicPr preferRelativeResize="0"/>
          <p:nvPr/>
        </p:nvPicPr>
        <p:blipFill rotWithShape="1">
          <a:blip r:embed="rId3">
            <a:alphaModFix/>
          </a:blip>
          <a:srcRect/>
          <a:stretch/>
        </p:blipFill>
        <p:spPr>
          <a:xfrm rot="-430523">
            <a:off x="369930" y="4234403"/>
            <a:ext cx="1905000" cy="2390775"/>
          </a:xfrm>
          <a:prstGeom prst="rect">
            <a:avLst/>
          </a:prstGeom>
          <a:noFill/>
          <a:ln>
            <a:noFill/>
          </a:ln>
        </p:spPr>
      </p:pic>
      <p:pic>
        <p:nvPicPr>
          <p:cNvPr id="203" name="Google Shape;203;p28"/>
          <p:cNvPicPr preferRelativeResize="0"/>
          <p:nvPr/>
        </p:nvPicPr>
        <p:blipFill>
          <a:blip r:embed="rId4">
            <a:alphaModFix/>
          </a:blip>
          <a:stretch>
            <a:fillRect/>
          </a:stretch>
        </p:blipFill>
        <p:spPr>
          <a:xfrm rot="-327547">
            <a:off x="3011334" y="760361"/>
            <a:ext cx="3367734" cy="3367734"/>
          </a:xfrm>
          <a:prstGeom prst="rect">
            <a:avLst/>
          </a:prstGeom>
          <a:noFill/>
          <a:ln w="88900" cap="flat" cmpd="sng">
            <a:solidFill>
              <a:schemeClr val="lt1"/>
            </a:solidFill>
            <a:prstDash val="solid"/>
            <a:miter lim="8000"/>
            <a:headEnd type="none" w="sm" len="sm"/>
            <a:tailEnd type="none" w="sm" len="sm"/>
          </a:ln>
          <a:effectLst>
            <a:outerShdw blurRad="127000" sx="102000" sy="102000" algn="ctr" rotWithShape="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9"/>
          <p:cNvSpPr txBox="1">
            <a:spLocks noGrp="1"/>
          </p:cNvSpPr>
          <p:nvPr>
            <p:ph type="ctrTitle"/>
          </p:nvPr>
        </p:nvSpPr>
        <p:spPr>
          <a:xfrm>
            <a:off x="685788" y="4280700"/>
            <a:ext cx="7772400" cy="9771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5400"/>
              <a:buFont typeface="Lustria"/>
              <a:buNone/>
            </a:pPr>
            <a:r>
              <a:rPr lang="en-US"/>
              <a:t>Maria Campanario</a:t>
            </a:r>
            <a:endParaRPr/>
          </a:p>
        </p:txBody>
      </p:sp>
      <p:sp>
        <p:nvSpPr>
          <p:cNvPr id="209" name="Google Shape;209;p29"/>
          <p:cNvSpPr txBox="1">
            <a:spLocks noGrp="1"/>
          </p:cNvSpPr>
          <p:nvPr>
            <p:ph type="subTitle" idx="1"/>
          </p:nvPr>
        </p:nvSpPr>
        <p:spPr>
          <a:xfrm>
            <a:off x="685799" y="5257800"/>
            <a:ext cx="7770900" cy="874200"/>
          </a:xfrm>
          <a:prstGeom prst="rect">
            <a:avLst/>
          </a:prstGeom>
          <a:noFill/>
          <a:ln>
            <a:noFill/>
          </a:ln>
        </p:spPr>
        <p:txBody>
          <a:bodyPr spcFirstLastPara="1" wrap="square" lIns="91425" tIns="45700" rIns="91425" bIns="45700" anchor="t" anchorCtr="0">
            <a:noAutofit/>
          </a:bodyPr>
          <a:lstStyle/>
          <a:p>
            <a:pPr marL="457200" lvl="0" indent="-368300" algn="ctr" rtl="0">
              <a:lnSpc>
                <a:spcPct val="100000"/>
              </a:lnSpc>
              <a:spcBef>
                <a:spcPts val="300"/>
              </a:spcBef>
              <a:spcAft>
                <a:spcPts val="0"/>
              </a:spcAft>
              <a:buClr>
                <a:schemeClr val="lt1"/>
              </a:buClr>
              <a:buSzPts val="2000"/>
              <a:buFont typeface="Lustria"/>
              <a:buNone/>
            </a:pPr>
            <a:r>
              <a:rPr lang="en-US"/>
              <a:t>Learning Specialist for Special Populations</a:t>
            </a:r>
            <a:endParaRPr/>
          </a:p>
        </p:txBody>
      </p:sp>
      <p:pic>
        <p:nvPicPr>
          <p:cNvPr id="210" name="Google Shape;210;p29"/>
          <p:cNvPicPr preferRelativeResize="0"/>
          <p:nvPr/>
        </p:nvPicPr>
        <p:blipFill>
          <a:blip r:embed="rId3">
            <a:alphaModFix/>
          </a:blip>
          <a:stretch>
            <a:fillRect/>
          </a:stretch>
        </p:blipFill>
        <p:spPr>
          <a:xfrm rot="372364">
            <a:off x="3145738" y="753613"/>
            <a:ext cx="3281623" cy="3281623"/>
          </a:xfrm>
          <a:prstGeom prst="rect">
            <a:avLst/>
          </a:prstGeom>
          <a:noFill/>
          <a:ln w="88900" cap="flat" cmpd="sng">
            <a:solidFill>
              <a:srgbClr val="CC0000"/>
            </a:solidFill>
            <a:prstDash val="solid"/>
            <a:miter lim="8000"/>
            <a:headEnd type="none" w="sm" len="sm"/>
            <a:tailEnd type="none" w="sm" len="sm"/>
          </a:ln>
          <a:effectLst>
            <a:outerShdw blurRad="127000" sx="102000" sy="102000" algn="ctr" rotWithShape="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0"/>
          <p:cNvSpPr txBox="1">
            <a:spLocks noGrp="1"/>
          </p:cNvSpPr>
          <p:nvPr>
            <p:ph type="ctrTitle"/>
          </p:nvPr>
        </p:nvSpPr>
        <p:spPr>
          <a:xfrm>
            <a:off x="685800" y="4267200"/>
            <a:ext cx="7772400" cy="977153"/>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5400"/>
              <a:buFont typeface="Lustria"/>
              <a:buNone/>
            </a:pPr>
            <a:r>
              <a:rPr lang="en-US"/>
              <a:t>John Woolums</a:t>
            </a:r>
            <a:endParaRPr/>
          </a:p>
        </p:txBody>
      </p:sp>
      <p:sp>
        <p:nvSpPr>
          <p:cNvPr id="216" name="Google Shape;216;p30"/>
          <p:cNvSpPr txBox="1">
            <a:spLocks noGrp="1"/>
          </p:cNvSpPr>
          <p:nvPr>
            <p:ph type="subTitle" idx="1"/>
          </p:nvPr>
        </p:nvSpPr>
        <p:spPr>
          <a:xfrm>
            <a:off x="685799" y="5257800"/>
            <a:ext cx="7770813" cy="874058"/>
          </a:xfrm>
          <a:prstGeom prst="rect">
            <a:avLst/>
          </a:prstGeom>
          <a:noFill/>
          <a:ln>
            <a:noFill/>
          </a:ln>
        </p:spPr>
        <p:txBody>
          <a:bodyPr spcFirstLastPara="1" wrap="square" lIns="91425" tIns="45700" rIns="91425" bIns="45700" anchor="t" anchorCtr="0">
            <a:noAutofit/>
          </a:bodyPr>
          <a:lstStyle/>
          <a:p>
            <a:pPr marL="457200" lvl="0" indent="-368300" algn="ctr" rtl="0">
              <a:lnSpc>
                <a:spcPct val="100000"/>
              </a:lnSpc>
              <a:spcBef>
                <a:spcPts val="300"/>
              </a:spcBef>
              <a:spcAft>
                <a:spcPts val="0"/>
              </a:spcAft>
              <a:buClr>
                <a:schemeClr val="lt1"/>
              </a:buClr>
              <a:buSzPts val="2000"/>
              <a:buFont typeface="Lustria"/>
              <a:buNone/>
            </a:pPr>
            <a:r>
              <a:rPr lang="en-US" b="1"/>
              <a:t>MABE Director of Government Relations</a:t>
            </a:r>
            <a:endParaRPr/>
          </a:p>
          <a:p>
            <a:pPr marL="457200" lvl="0" indent="-368300" algn="ctr" rtl="0">
              <a:lnSpc>
                <a:spcPct val="100000"/>
              </a:lnSpc>
              <a:spcBef>
                <a:spcPts val="300"/>
              </a:spcBef>
              <a:spcAft>
                <a:spcPts val="0"/>
              </a:spcAft>
              <a:buClr>
                <a:schemeClr val="lt1"/>
              </a:buClr>
              <a:buSzPts val="2000"/>
              <a:buFont typeface="Lustria"/>
              <a:buNone/>
            </a:pPr>
            <a:br>
              <a:rPr lang="en-US"/>
            </a:br>
            <a:endParaRPr/>
          </a:p>
        </p:txBody>
      </p:sp>
      <p:pic>
        <p:nvPicPr>
          <p:cNvPr id="217" name="Google Shape;217;p30"/>
          <p:cNvPicPr preferRelativeResize="0"/>
          <p:nvPr/>
        </p:nvPicPr>
        <p:blipFill>
          <a:blip r:embed="rId3">
            <a:alphaModFix/>
          </a:blip>
          <a:stretch>
            <a:fillRect/>
          </a:stretch>
        </p:blipFill>
        <p:spPr>
          <a:xfrm>
            <a:off x="2701200" y="723600"/>
            <a:ext cx="3412800" cy="3412800"/>
          </a:xfrm>
          <a:prstGeom prst="rect">
            <a:avLst/>
          </a:prstGeom>
          <a:noFill/>
          <a:ln w="88900" cap="flat" cmpd="sng">
            <a:solidFill>
              <a:srgbClr val="F1C232"/>
            </a:solidFill>
            <a:prstDash val="solid"/>
            <a:miter lim="8000"/>
            <a:headEnd type="none" w="sm" len="sm"/>
            <a:tailEnd type="none" w="sm" len="sm"/>
          </a:ln>
          <a:effectLst>
            <a:outerShdw blurRad="127000" sx="102000" sy="102000" algn="ctr" rotWithShape="0">
              <a:srgbClr val="000000">
                <a:alpha val="4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1"/>
          <p:cNvSpPr txBox="1">
            <a:spLocks noGrp="1"/>
          </p:cNvSpPr>
          <p:nvPr>
            <p:ph type="title"/>
          </p:nvPr>
        </p:nvSpPr>
        <p:spPr>
          <a:xfrm>
            <a:off x="348342" y="0"/>
            <a:ext cx="4452300" cy="11619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3600"/>
              <a:buFont typeface="Lustria"/>
              <a:buNone/>
            </a:pPr>
            <a:r>
              <a:rPr lang="en-US"/>
              <a:t>Dr. Donyall Dickey</a:t>
            </a:r>
            <a:endParaRPr/>
          </a:p>
        </p:txBody>
      </p:sp>
      <p:sp>
        <p:nvSpPr>
          <p:cNvPr id="223" name="Google Shape;223;p31"/>
          <p:cNvSpPr txBox="1">
            <a:spLocks noGrp="1"/>
          </p:cNvSpPr>
          <p:nvPr>
            <p:ph type="body" idx="1"/>
          </p:nvPr>
        </p:nvSpPr>
        <p:spPr>
          <a:xfrm>
            <a:off x="4316505" y="457200"/>
            <a:ext cx="4609781" cy="5668963"/>
          </a:xfrm>
          <a:prstGeom prst="rect">
            <a:avLst/>
          </a:prstGeom>
          <a:noFill/>
          <a:ln>
            <a:noFill/>
          </a:ln>
        </p:spPr>
        <p:txBody>
          <a:bodyPr spcFirstLastPara="1" wrap="square" lIns="91425" tIns="45700" rIns="91425" bIns="45700" anchor="t" anchorCtr="0">
            <a:noAutofit/>
          </a:bodyPr>
          <a:lstStyle/>
          <a:p>
            <a:pPr marL="457200" lvl="0" indent="-368300" algn="l" rtl="0">
              <a:lnSpc>
                <a:spcPct val="100000"/>
              </a:lnSpc>
              <a:spcBef>
                <a:spcPts val="2000"/>
              </a:spcBef>
              <a:spcAft>
                <a:spcPts val="0"/>
              </a:spcAft>
              <a:buSzPts val="2200"/>
              <a:buChar char="•"/>
            </a:pPr>
            <a:r>
              <a:rPr lang="en-US" sz="1600" b="1">
                <a:latin typeface="Arial"/>
                <a:ea typeface="Arial"/>
                <a:cs typeface="Arial"/>
                <a:sym typeface="Arial"/>
              </a:rPr>
              <a:t>National </a:t>
            </a:r>
            <a:r>
              <a:rPr lang="en-US" sz="1600">
                <a:latin typeface="Arial"/>
                <a:ea typeface="Arial"/>
                <a:cs typeface="Arial"/>
                <a:sym typeface="Arial"/>
              </a:rPr>
              <a:t>authority on curriculum, instruction, organizational development, and administration of schools. </a:t>
            </a:r>
            <a:endParaRPr sz="1600">
              <a:latin typeface="Arial"/>
              <a:ea typeface="Arial"/>
              <a:cs typeface="Arial"/>
              <a:sym typeface="Arial"/>
            </a:endParaRPr>
          </a:p>
          <a:p>
            <a:pPr marL="457200" lvl="0" indent="-368300" algn="l" rtl="0">
              <a:lnSpc>
                <a:spcPct val="100000"/>
              </a:lnSpc>
              <a:spcBef>
                <a:spcPts val="2000"/>
              </a:spcBef>
              <a:spcAft>
                <a:spcPts val="0"/>
              </a:spcAft>
              <a:buSzPts val="2200"/>
              <a:buChar char="•"/>
            </a:pPr>
            <a:r>
              <a:rPr lang="en-US" sz="1600">
                <a:latin typeface="Arial"/>
                <a:ea typeface="Arial"/>
                <a:cs typeface="Arial"/>
                <a:sym typeface="Arial"/>
              </a:rPr>
              <a:t>Unparalleled levels of student achievement and school improvement with ground-breaking research on resilience and African American males.</a:t>
            </a:r>
            <a:endParaRPr/>
          </a:p>
          <a:p>
            <a:pPr marL="457200" lvl="0" indent="-368300" algn="l" rtl="0">
              <a:lnSpc>
                <a:spcPct val="100000"/>
              </a:lnSpc>
              <a:spcBef>
                <a:spcPts val="2000"/>
              </a:spcBef>
              <a:spcAft>
                <a:spcPts val="0"/>
              </a:spcAft>
              <a:buSzPts val="2200"/>
              <a:buChar char="•"/>
            </a:pPr>
            <a:r>
              <a:rPr lang="en-US" sz="1600">
                <a:latin typeface="Arial"/>
                <a:ea typeface="Arial"/>
                <a:cs typeface="Arial"/>
                <a:sym typeface="Arial"/>
              </a:rPr>
              <a:t>Dr. Dickey began his career as a third grade teacher in the Baltimore City Schools before becoming a high school English literature/SAT prep teacher, assistant principal to principal to CAO in  several cities.  Published 33 books instructional text based.  </a:t>
            </a:r>
            <a:endParaRPr/>
          </a:p>
          <a:p>
            <a:pPr marL="457200" lvl="0" indent="-368300" algn="l" rtl="0">
              <a:lnSpc>
                <a:spcPct val="100000"/>
              </a:lnSpc>
              <a:spcBef>
                <a:spcPts val="2000"/>
              </a:spcBef>
              <a:spcAft>
                <a:spcPts val="0"/>
              </a:spcAft>
              <a:buClr>
                <a:schemeClr val="lt1"/>
              </a:buClr>
              <a:buSzPts val="2200"/>
              <a:buFont typeface="Lustria"/>
              <a:buChar char="•"/>
            </a:pPr>
            <a:r>
              <a:rPr lang="en-US" sz="1600">
                <a:latin typeface="Arial"/>
                <a:ea typeface="Arial"/>
                <a:cs typeface="Arial"/>
                <a:sym typeface="Arial"/>
              </a:rPr>
              <a:t>Sponsored Scholastic Professional</a:t>
            </a:r>
            <a:endParaRPr sz="1000"/>
          </a:p>
          <a:p>
            <a:pPr marL="457200" lvl="0" indent="-228600" algn="l" rtl="0">
              <a:lnSpc>
                <a:spcPct val="100000"/>
              </a:lnSpc>
              <a:spcBef>
                <a:spcPts val="2000"/>
              </a:spcBef>
              <a:spcAft>
                <a:spcPts val="0"/>
              </a:spcAft>
              <a:buClr>
                <a:schemeClr val="lt1"/>
              </a:buClr>
              <a:buSzPts val="2200"/>
              <a:buFont typeface="Lustria"/>
              <a:buNone/>
            </a:pPr>
            <a:endParaRPr sz="1000"/>
          </a:p>
        </p:txBody>
      </p:sp>
      <p:pic>
        <p:nvPicPr>
          <p:cNvPr id="224" name="Google Shape;224;p31"/>
          <p:cNvPicPr preferRelativeResize="0"/>
          <p:nvPr/>
        </p:nvPicPr>
        <p:blipFill rotWithShape="1">
          <a:blip r:embed="rId3">
            <a:alphaModFix/>
          </a:blip>
          <a:srcRect/>
          <a:stretch/>
        </p:blipFill>
        <p:spPr>
          <a:xfrm>
            <a:off x="582705" y="1391784"/>
            <a:ext cx="3657600" cy="5020574"/>
          </a:xfrm>
          <a:prstGeom prst="rect">
            <a:avLst/>
          </a:prstGeom>
          <a:noFill/>
          <a:ln w="152400" cap="flat" cmpd="sng">
            <a:solidFill>
              <a:srgbClr val="F1C232"/>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2"/>
          <p:cNvSpPr txBox="1">
            <a:spLocks noGrp="1"/>
          </p:cNvSpPr>
          <p:nvPr>
            <p:ph type="ctrTitle"/>
          </p:nvPr>
        </p:nvSpPr>
        <p:spPr>
          <a:xfrm>
            <a:off x="685800" y="4267200"/>
            <a:ext cx="7772400" cy="977153"/>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5400"/>
              <a:buFont typeface="Lustria"/>
              <a:buNone/>
            </a:pPr>
            <a:r>
              <a:rPr lang="en-US"/>
              <a:t>Melinda George</a:t>
            </a:r>
            <a:endParaRPr/>
          </a:p>
        </p:txBody>
      </p:sp>
      <p:sp>
        <p:nvSpPr>
          <p:cNvPr id="230" name="Google Shape;230;p32"/>
          <p:cNvSpPr txBox="1">
            <a:spLocks noGrp="1"/>
          </p:cNvSpPr>
          <p:nvPr>
            <p:ph type="subTitle" idx="1"/>
          </p:nvPr>
        </p:nvSpPr>
        <p:spPr>
          <a:xfrm>
            <a:off x="685799" y="5257800"/>
            <a:ext cx="7770813" cy="874058"/>
          </a:xfrm>
          <a:prstGeom prst="rect">
            <a:avLst/>
          </a:prstGeom>
          <a:noFill/>
          <a:ln>
            <a:noFill/>
          </a:ln>
        </p:spPr>
        <p:txBody>
          <a:bodyPr spcFirstLastPara="1" wrap="square" lIns="91425" tIns="45700" rIns="91425" bIns="45700" anchor="t" anchorCtr="0">
            <a:noAutofit/>
          </a:bodyPr>
          <a:lstStyle/>
          <a:p>
            <a:pPr marL="457200" lvl="0" indent="-368300" algn="ctr" rtl="0">
              <a:lnSpc>
                <a:spcPct val="100000"/>
              </a:lnSpc>
              <a:spcBef>
                <a:spcPts val="300"/>
              </a:spcBef>
              <a:spcAft>
                <a:spcPts val="0"/>
              </a:spcAft>
              <a:buClr>
                <a:schemeClr val="lt1"/>
              </a:buClr>
              <a:buSzPts val="2000"/>
              <a:buFont typeface="Lustria"/>
              <a:buNone/>
            </a:pPr>
            <a:r>
              <a:rPr lang="en-US"/>
              <a:t>Melinda leads Learning Forward’s national and state policy agenda as well as strategic partnerships to ensure collaboration and build support for great teaching and learning.</a:t>
            </a:r>
            <a:endParaRPr/>
          </a:p>
        </p:txBody>
      </p:sp>
      <p:pic>
        <p:nvPicPr>
          <p:cNvPr id="231" name="Google Shape;231;p32"/>
          <p:cNvPicPr preferRelativeResize="0"/>
          <p:nvPr/>
        </p:nvPicPr>
        <p:blipFill>
          <a:blip r:embed="rId3">
            <a:alphaModFix/>
          </a:blip>
          <a:stretch>
            <a:fillRect/>
          </a:stretch>
        </p:blipFill>
        <p:spPr>
          <a:xfrm>
            <a:off x="3597600" y="811200"/>
            <a:ext cx="2094000" cy="3371700"/>
          </a:xfrm>
          <a:prstGeom prst="rect">
            <a:avLst/>
          </a:prstGeom>
          <a:noFill/>
          <a:ln w="152400" cap="flat" cmpd="sng">
            <a:solidFill>
              <a:srgbClr val="FFD966"/>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3"/>
          <p:cNvSpPr txBox="1">
            <a:spLocks noGrp="1"/>
          </p:cNvSpPr>
          <p:nvPr>
            <p:ph type="ctrTitle"/>
          </p:nvPr>
        </p:nvSpPr>
        <p:spPr>
          <a:xfrm>
            <a:off x="685800" y="4114800"/>
            <a:ext cx="7772400" cy="9771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5400"/>
              <a:buFont typeface="Lustria"/>
              <a:buNone/>
            </a:pPr>
            <a:r>
              <a:rPr lang="en-US"/>
              <a:t>Bryan Collier</a:t>
            </a:r>
            <a:endParaRPr/>
          </a:p>
        </p:txBody>
      </p:sp>
      <p:sp>
        <p:nvSpPr>
          <p:cNvPr id="237" name="Google Shape;237;p33"/>
          <p:cNvSpPr txBox="1">
            <a:spLocks noGrp="1"/>
          </p:cNvSpPr>
          <p:nvPr>
            <p:ph type="subTitle" idx="1"/>
          </p:nvPr>
        </p:nvSpPr>
        <p:spPr>
          <a:xfrm>
            <a:off x="685800" y="5343790"/>
            <a:ext cx="7770813" cy="874058"/>
          </a:xfrm>
          <a:prstGeom prst="rect">
            <a:avLst/>
          </a:prstGeom>
          <a:noFill/>
          <a:ln>
            <a:noFill/>
          </a:ln>
        </p:spPr>
        <p:txBody>
          <a:bodyPr spcFirstLastPara="1" wrap="square" lIns="91425" tIns="45700" rIns="91425" bIns="45700" anchor="t" anchorCtr="0">
            <a:noAutofit/>
          </a:bodyPr>
          <a:lstStyle/>
          <a:p>
            <a:pPr marL="457200" lvl="0" indent="-368300" algn="ctr" rtl="0">
              <a:lnSpc>
                <a:spcPct val="100000"/>
              </a:lnSpc>
              <a:spcBef>
                <a:spcPts val="300"/>
              </a:spcBef>
              <a:spcAft>
                <a:spcPts val="0"/>
              </a:spcAft>
              <a:buClr>
                <a:schemeClr val="lt1"/>
              </a:buClr>
              <a:buSzPts val="2000"/>
              <a:buFont typeface="Lustria"/>
              <a:buNone/>
            </a:pPr>
            <a:br>
              <a:rPr lang="en-US"/>
            </a:br>
            <a:endParaRPr/>
          </a:p>
        </p:txBody>
      </p:sp>
      <p:pic>
        <p:nvPicPr>
          <p:cNvPr id="238" name="Google Shape;238;p33" descr="Trombone Shorty"/>
          <p:cNvPicPr preferRelativeResize="0"/>
          <p:nvPr/>
        </p:nvPicPr>
        <p:blipFill rotWithShape="1">
          <a:blip r:embed="rId3">
            <a:alphaModFix/>
          </a:blip>
          <a:srcRect/>
          <a:stretch/>
        </p:blipFill>
        <p:spPr>
          <a:xfrm rot="563227">
            <a:off x="638653" y="776779"/>
            <a:ext cx="1554147" cy="1505796"/>
          </a:xfrm>
          <a:prstGeom prst="rect">
            <a:avLst/>
          </a:prstGeom>
          <a:noFill/>
          <a:ln>
            <a:noFill/>
          </a:ln>
        </p:spPr>
      </p:pic>
      <p:pic>
        <p:nvPicPr>
          <p:cNvPr id="239" name="Google Shape;239;p33" descr="Between the Lines: How Ernie Barnes Went from the Football Field to the Art Gallery"/>
          <p:cNvPicPr preferRelativeResize="0"/>
          <p:nvPr/>
        </p:nvPicPr>
        <p:blipFill rotWithShape="1">
          <a:blip r:embed="rId4">
            <a:alphaModFix/>
          </a:blip>
          <a:srcRect/>
          <a:stretch/>
        </p:blipFill>
        <p:spPr>
          <a:xfrm rot="1244208">
            <a:off x="7236868" y="370236"/>
            <a:ext cx="1394068" cy="1841860"/>
          </a:xfrm>
          <a:prstGeom prst="rect">
            <a:avLst/>
          </a:prstGeom>
          <a:noFill/>
          <a:ln>
            <a:noFill/>
          </a:ln>
        </p:spPr>
      </p:pic>
      <p:pic>
        <p:nvPicPr>
          <p:cNvPr id="240" name="Google Shape;240;p33" descr="Knock Knock: My Dad's Dream for Me"/>
          <p:cNvPicPr preferRelativeResize="0"/>
          <p:nvPr/>
        </p:nvPicPr>
        <p:blipFill rotWithShape="1">
          <a:blip r:embed="rId5">
            <a:alphaModFix/>
          </a:blip>
          <a:srcRect/>
          <a:stretch/>
        </p:blipFill>
        <p:spPr>
          <a:xfrm rot="-538121">
            <a:off x="7241538" y="2737955"/>
            <a:ext cx="1385559" cy="1756116"/>
          </a:xfrm>
          <a:prstGeom prst="rect">
            <a:avLst/>
          </a:prstGeom>
          <a:noFill/>
          <a:ln>
            <a:noFill/>
          </a:ln>
        </p:spPr>
      </p:pic>
      <p:pic>
        <p:nvPicPr>
          <p:cNvPr id="241" name="Google Shape;241;p33" descr="Thurgood"/>
          <p:cNvPicPr preferRelativeResize="0"/>
          <p:nvPr/>
        </p:nvPicPr>
        <p:blipFill rotWithShape="1">
          <a:blip r:embed="rId6">
            <a:alphaModFix/>
          </a:blip>
          <a:srcRect/>
          <a:stretch/>
        </p:blipFill>
        <p:spPr>
          <a:xfrm>
            <a:off x="731459" y="2842642"/>
            <a:ext cx="1368533" cy="1374840"/>
          </a:xfrm>
          <a:prstGeom prst="rect">
            <a:avLst/>
          </a:prstGeom>
          <a:noFill/>
          <a:ln>
            <a:noFill/>
          </a:ln>
        </p:spPr>
      </p:pic>
      <p:pic>
        <p:nvPicPr>
          <p:cNvPr id="242" name="Google Shape;242;p33" descr="City Shapes"/>
          <p:cNvPicPr preferRelativeResize="0"/>
          <p:nvPr/>
        </p:nvPicPr>
        <p:blipFill rotWithShape="1">
          <a:blip r:embed="rId7">
            <a:alphaModFix/>
          </a:blip>
          <a:srcRect/>
          <a:stretch/>
        </p:blipFill>
        <p:spPr>
          <a:xfrm rot="-838663">
            <a:off x="3467598" y="5197282"/>
            <a:ext cx="1089025" cy="1396514"/>
          </a:xfrm>
          <a:prstGeom prst="rect">
            <a:avLst/>
          </a:prstGeom>
          <a:noFill/>
          <a:ln>
            <a:noFill/>
          </a:ln>
        </p:spPr>
      </p:pic>
      <p:pic>
        <p:nvPicPr>
          <p:cNvPr id="243" name="Google Shape;243;p33" descr="Dave the Potter: Artist, Poet, Slave"/>
          <p:cNvPicPr preferRelativeResize="0"/>
          <p:nvPr/>
        </p:nvPicPr>
        <p:blipFill rotWithShape="1">
          <a:blip r:embed="rId8">
            <a:alphaModFix/>
          </a:blip>
          <a:srcRect/>
          <a:stretch/>
        </p:blipFill>
        <p:spPr>
          <a:xfrm>
            <a:off x="685800" y="5174746"/>
            <a:ext cx="1979044" cy="1529899"/>
          </a:xfrm>
          <a:prstGeom prst="rect">
            <a:avLst/>
          </a:prstGeom>
          <a:noFill/>
          <a:ln>
            <a:noFill/>
          </a:ln>
        </p:spPr>
      </p:pic>
      <p:pic>
        <p:nvPicPr>
          <p:cNvPr id="244" name="Google Shape;244;p33" descr="Uptown (Rise and Shine)"/>
          <p:cNvPicPr preferRelativeResize="0"/>
          <p:nvPr/>
        </p:nvPicPr>
        <p:blipFill rotWithShape="1">
          <a:blip r:embed="rId9">
            <a:alphaModFix/>
          </a:blip>
          <a:srcRect/>
          <a:stretch/>
        </p:blipFill>
        <p:spPr>
          <a:xfrm rot="1155521">
            <a:off x="5111298" y="5227064"/>
            <a:ext cx="1104905" cy="1425262"/>
          </a:xfrm>
          <a:prstGeom prst="rect">
            <a:avLst/>
          </a:prstGeom>
          <a:noFill/>
          <a:ln>
            <a:noFill/>
          </a:ln>
        </p:spPr>
      </p:pic>
      <p:pic>
        <p:nvPicPr>
          <p:cNvPr id="245" name="Google Shape;245;p33" descr="Twelve Rounds to Glory (12 Rounds to Glory): The Story of Muhammad Ali"/>
          <p:cNvPicPr preferRelativeResize="0"/>
          <p:nvPr/>
        </p:nvPicPr>
        <p:blipFill rotWithShape="1">
          <a:blip r:embed="rId10">
            <a:alphaModFix/>
          </a:blip>
          <a:srcRect/>
          <a:stretch/>
        </p:blipFill>
        <p:spPr>
          <a:xfrm>
            <a:off x="6810170" y="5174746"/>
            <a:ext cx="1646443" cy="1501776"/>
          </a:xfrm>
          <a:prstGeom prst="rect">
            <a:avLst/>
          </a:prstGeom>
          <a:noFill/>
          <a:ln>
            <a:noFill/>
          </a:ln>
        </p:spPr>
      </p:pic>
      <p:pic>
        <p:nvPicPr>
          <p:cNvPr id="246" name="Google Shape;246;p33"/>
          <p:cNvPicPr preferRelativeResize="0"/>
          <p:nvPr/>
        </p:nvPicPr>
        <p:blipFill>
          <a:blip r:embed="rId11">
            <a:alphaModFix/>
          </a:blip>
          <a:stretch>
            <a:fillRect/>
          </a:stretch>
        </p:blipFill>
        <p:spPr>
          <a:xfrm>
            <a:off x="3171525" y="746525"/>
            <a:ext cx="2712875" cy="3045600"/>
          </a:xfrm>
          <a:prstGeom prst="rect">
            <a:avLst/>
          </a:prstGeom>
          <a:noFill/>
          <a:ln w="152400" cap="flat" cmpd="sng">
            <a:solidFill>
              <a:srgbClr val="F1C232"/>
            </a:solidFill>
            <a:prstDash val="solid"/>
            <a:miter lim="8000"/>
            <a:headEnd type="none" w="sm" len="sm"/>
            <a:tailEnd type="none" w="sm" len="sm"/>
          </a:ln>
          <a:effectLst>
            <a:outerShdw blurRad="127000" sx="102000" sy="102000" algn="ctr" rotWithShape="0">
              <a:srgbClr val="000000">
                <a:alpha val="4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4"/>
          <p:cNvSpPr txBox="1">
            <a:spLocks noGrp="1"/>
          </p:cNvSpPr>
          <p:nvPr>
            <p:ph type="ctrTitle"/>
          </p:nvPr>
        </p:nvSpPr>
        <p:spPr>
          <a:xfrm>
            <a:off x="685800" y="4267200"/>
            <a:ext cx="7772400" cy="977153"/>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5400"/>
              <a:buFont typeface="Lustria"/>
              <a:buNone/>
            </a:pPr>
            <a:r>
              <a:rPr lang="en-US"/>
              <a:t>Kelly Davis</a:t>
            </a:r>
            <a:endParaRPr/>
          </a:p>
        </p:txBody>
      </p:sp>
      <p:sp>
        <p:nvSpPr>
          <p:cNvPr id="252" name="Google Shape;252;p34"/>
          <p:cNvSpPr txBox="1">
            <a:spLocks noGrp="1"/>
          </p:cNvSpPr>
          <p:nvPr>
            <p:ph type="subTitle" idx="1"/>
          </p:nvPr>
        </p:nvSpPr>
        <p:spPr>
          <a:xfrm>
            <a:off x="685799" y="5257800"/>
            <a:ext cx="7770813" cy="874058"/>
          </a:xfrm>
          <a:prstGeom prst="rect">
            <a:avLst/>
          </a:prstGeom>
          <a:noFill/>
          <a:ln>
            <a:noFill/>
          </a:ln>
        </p:spPr>
        <p:txBody>
          <a:bodyPr spcFirstLastPara="1" wrap="square" lIns="91425" tIns="45700" rIns="91425" bIns="45700" anchor="t" anchorCtr="0">
            <a:noAutofit/>
          </a:bodyPr>
          <a:lstStyle/>
          <a:p>
            <a:pPr marL="457200" lvl="0" indent="-368300" algn="ctr" rtl="0">
              <a:lnSpc>
                <a:spcPct val="100000"/>
              </a:lnSpc>
              <a:spcBef>
                <a:spcPts val="300"/>
              </a:spcBef>
              <a:spcAft>
                <a:spcPts val="0"/>
              </a:spcAft>
              <a:buClr>
                <a:schemeClr val="lt1"/>
              </a:buClr>
              <a:buSzPts val="2000"/>
              <a:buFont typeface="Lustria"/>
              <a:buNone/>
            </a:pPr>
            <a:r>
              <a:rPr lang="en-US"/>
              <a:t>Social &amp; Emotional Education in Literacy</a:t>
            </a:r>
            <a:endParaRPr/>
          </a:p>
        </p:txBody>
      </p:sp>
      <p:pic>
        <p:nvPicPr>
          <p:cNvPr id="253" name="Google Shape;253;p34"/>
          <p:cNvPicPr preferRelativeResize="0"/>
          <p:nvPr/>
        </p:nvPicPr>
        <p:blipFill>
          <a:blip r:embed="rId3">
            <a:alphaModFix/>
          </a:blip>
          <a:stretch>
            <a:fillRect/>
          </a:stretch>
        </p:blipFill>
        <p:spPr>
          <a:xfrm>
            <a:off x="2786400" y="492250"/>
            <a:ext cx="3326400" cy="3573249"/>
          </a:xfrm>
          <a:prstGeom prst="rect">
            <a:avLst/>
          </a:prstGeom>
          <a:noFill/>
          <a:ln w="88900" cap="flat" cmpd="sng">
            <a:solidFill>
              <a:schemeClr val="lt1"/>
            </a:solidFill>
            <a:prstDash val="solid"/>
            <a:miter lim="8000"/>
            <a:headEnd type="none" w="sm" len="sm"/>
            <a:tailEnd type="none" w="sm" len="sm"/>
          </a:ln>
          <a:effectLst>
            <a:outerShdw blurRad="127000" sx="102000" sy="102000" algn="ctr" rotWithShape="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7"/>
          <p:cNvSpPr txBox="1">
            <a:spLocks noGrp="1"/>
          </p:cNvSpPr>
          <p:nvPr>
            <p:ph type="title"/>
          </p:nvPr>
        </p:nvSpPr>
        <p:spPr>
          <a:xfrm>
            <a:off x="685800" y="121023"/>
            <a:ext cx="7770813" cy="142987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1800"/>
              <a:buNone/>
            </a:pPr>
            <a:r>
              <a:rPr lang="en-US"/>
              <a:t>A tribute to Judi Hunter</a:t>
            </a:r>
            <a:endParaRPr/>
          </a:p>
        </p:txBody>
      </p:sp>
      <p:pic>
        <p:nvPicPr>
          <p:cNvPr id="120" name="Google Shape;120;p17"/>
          <p:cNvPicPr preferRelativeResize="0"/>
          <p:nvPr/>
        </p:nvPicPr>
        <p:blipFill rotWithShape="1">
          <a:blip r:embed="rId3">
            <a:alphaModFix/>
          </a:blip>
          <a:srcRect/>
          <a:stretch/>
        </p:blipFill>
        <p:spPr>
          <a:xfrm>
            <a:off x="1929244" y="1897543"/>
            <a:ext cx="5108863" cy="4228620"/>
          </a:xfrm>
          <a:prstGeom prst="rect">
            <a:avLst/>
          </a:prstGeom>
          <a:noFill/>
          <a:ln w="114300" cap="flat" cmpd="sng">
            <a:solidFill>
              <a:srgbClr val="F1C232"/>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5"/>
          <p:cNvSpPr txBox="1">
            <a:spLocks noGrp="1"/>
          </p:cNvSpPr>
          <p:nvPr>
            <p:ph type="title"/>
          </p:nvPr>
        </p:nvSpPr>
        <p:spPr>
          <a:xfrm>
            <a:off x="5002221" y="1112139"/>
            <a:ext cx="3657600" cy="116128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3600"/>
              <a:buFont typeface="Lustria"/>
              <a:buNone/>
            </a:pPr>
            <a:r>
              <a:rPr lang="en-US"/>
              <a:t>Casey Cep</a:t>
            </a:r>
            <a:endParaRPr/>
          </a:p>
        </p:txBody>
      </p:sp>
      <p:sp>
        <p:nvSpPr>
          <p:cNvPr id="259" name="Google Shape;259;p35"/>
          <p:cNvSpPr txBox="1">
            <a:spLocks noGrp="1"/>
          </p:cNvSpPr>
          <p:nvPr>
            <p:ph type="body" idx="1"/>
          </p:nvPr>
        </p:nvSpPr>
        <p:spPr>
          <a:xfrm>
            <a:off x="4799853" y="2130552"/>
            <a:ext cx="3657600" cy="3584448"/>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1000"/>
              </a:spcBef>
              <a:spcAft>
                <a:spcPts val="0"/>
              </a:spcAft>
              <a:buClr>
                <a:schemeClr val="lt1"/>
              </a:buClr>
              <a:buSzPts val="1800"/>
              <a:buFont typeface="Lustria"/>
              <a:buNone/>
            </a:pPr>
            <a:r>
              <a:rPr lang="en-US" b="1"/>
              <a:t>Casey Cep</a:t>
            </a:r>
            <a:r>
              <a:rPr lang="en-US"/>
              <a:t> is a staff writer at The New Yorker. Her first book, “Furious Hours: Murder, Fraud, and the Last Trial of Harper Lee,” was published in May. She is a graduate of Harvard College and the University of Oxford, where she studied as a Rhodes Scholar. She lives on the Eastern Shore of Maryland. </a:t>
            </a:r>
            <a:endParaRPr/>
          </a:p>
          <a:p>
            <a:pPr marL="457200" lvl="0" indent="-228600" algn="l" rtl="0">
              <a:lnSpc>
                <a:spcPct val="100000"/>
              </a:lnSpc>
              <a:spcBef>
                <a:spcPts val="1000"/>
              </a:spcBef>
              <a:spcAft>
                <a:spcPts val="0"/>
              </a:spcAft>
              <a:buClr>
                <a:schemeClr val="lt1"/>
              </a:buClr>
              <a:buSzPts val="1800"/>
              <a:buFont typeface="Lustria"/>
              <a:buNone/>
            </a:pPr>
            <a:r>
              <a:rPr lang="en-US"/>
              <a:t>(High School Author)</a:t>
            </a:r>
            <a:endParaRPr/>
          </a:p>
        </p:txBody>
      </p:sp>
      <p:sp>
        <p:nvSpPr>
          <p:cNvPr id="260" name="Google Shape;260;p35" descr="Image result for casey cep"/>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261" name="Google Shape;261;p35" descr="Image result for casey cep"/>
          <p:cNvPicPr preferRelativeResize="0">
            <a:picLocks noGrp="1"/>
          </p:cNvPicPr>
          <p:nvPr>
            <p:ph type="pic" idx="2"/>
          </p:nvPr>
        </p:nvPicPr>
        <p:blipFill rotWithShape="1">
          <a:blip r:embed="rId3">
            <a:alphaModFix/>
          </a:blip>
          <a:srcRect l="11750" r="11751"/>
          <a:stretch/>
        </p:blipFill>
        <p:spPr>
          <a:xfrm>
            <a:off x="635000" y="455613"/>
            <a:ext cx="3657600" cy="5553075"/>
          </a:xfrm>
          <a:prstGeom prst="rect">
            <a:avLst/>
          </a:prstGeom>
          <a:no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pic>
      <p:sp>
        <p:nvSpPr>
          <p:cNvPr id="262" name="Google Shape;262;p35" descr="Image result for Furious Hours: Murder, Fraud, and the Last Trial of Harper Lee"/>
          <p:cNvSpPr/>
          <p:nvPr/>
        </p:nvSpPr>
        <p:spPr>
          <a:xfrm>
            <a:off x="505114" y="150812"/>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3" name="Google Shape;263;p35" descr="Image result for Furious Hours: Murder, Fraud, and the Last Trial of Harper Lee"/>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4" name="Google Shape;264;p35" descr="Image result for Furious Hours: Murder, Fraud, and the Last Trial of Harper Lee"/>
          <p:cNvSpPr/>
          <p:nvPr/>
        </p:nvSpPr>
        <p:spPr>
          <a:xfrm>
            <a:off x="460375" y="160337"/>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265" name="Google Shape;265;p35"/>
          <p:cNvPicPr preferRelativeResize="0"/>
          <p:nvPr/>
        </p:nvPicPr>
        <p:blipFill rotWithShape="1">
          <a:blip r:embed="rId4">
            <a:alphaModFix/>
          </a:blip>
          <a:srcRect/>
          <a:stretch/>
        </p:blipFill>
        <p:spPr>
          <a:xfrm rot="345385">
            <a:off x="7536883" y="351654"/>
            <a:ext cx="1236111" cy="184073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6"/>
          <p:cNvSpPr txBox="1">
            <a:spLocks noGrp="1"/>
          </p:cNvSpPr>
          <p:nvPr>
            <p:ph type="ctrTitle"/>
          </p:nvPr>
        </p:nvSpPr>
        <p:spPr>
          <a:xfrm>
            <a:off x="685799" y="152400"/>
            <a:ext cx="7772400" cy="977153"/>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5400"/>
              <a:buFont typeface="Lustria"/>
              <a:buNone/>
            </a:pPr>
            <a:r>
              <a:rPr lang="en-US"/>
              <a:t>Lisa Lowe &amp; Katie Ryan</a:t>
            </a:r>
            <a:endParaRPr/>
          </a:p>
        </p:txBody>
      </p:sp>
      <p:sp>
        <p:nvSpPr>
          <p:cNvPr id="271" name="Google Shape;271;p36"/>
          <p:cNvSpPr txBox="1">
            <a:spLocks noGrp="1"/>
          </p:cNvSpPr>
          <p:nvPr>
            <p:ph type="subTitle" idx="1"/>
          </p:nvPr>
        </p:nvSpPr>
        <p:spPr>
          <a:xfrm>
            <a:off x="103908" y="993459"/>
            <a:ext cx="8936182" cy="874058"/>
          </a:xfrm>
          <a:prstGeom prst="rect">
            <a:avLst/>
          </a:prstGeom>
          <a:noFill/>
          <a:ln>
            <a:noFill/>
          </a:ln>
        </p:spPr>
        <p:txBody>
          <a:bodyPr spcFirstLastPara="1" wrap="square" lIns="91425" tIns="45700" rIns="91425" bIns="45700" anchor="t" anchorCtr="0">
            <a:noAutofit/>
          </a:bodyPr>
          <a:lstStyle/>
          <a:p>
            <a:pPr marL="457200" lvl="0" indent="-368300" algn="ctr" rtl="0">
              <a:lnSpc>
                <a:spcPct val="100000"/>
              </a:lnSpc>
              <a:spcBef>
                <a:spcPts val="300"/>
              </a:spcBef>
              <a:spcAft>
                <a:spcPts val="0"/>
              </a:spcAft>
              <a:buClr>
                <a:schemeClr val="lt1"/>
              </a:buClr>
              <a:buSzPts val="2000"/>
              <a:buFont typeface="Lustria"/>
              <a:buNone/>
            </a:pPr>
            <a:r>
              <a:rPr lang="en-US" sz="2800" b="1"/>
              <a:t>Creating a Culture of Literacy</a:t>
            </a:r>
            <a:endParaRPr sz="2800"/>
          </a:p>
          <a:p>
            <a:pPr marL="457200" lvl="0" indent="-368300" algn="ctr" rtl="0">
              <a:lnSpc>
                <a:spcPct val="100000"/>
              </a:lnSpc>
              <a:spcBef>
                <a:spcPts val="300"/>
              </a:spcBef>
              <a:spcAft>
                <a:spcPts val="0"/>
              </a:spcAft>
              <a:buClr>
                <a:schemeClr val="lt1"/>
              </a:buClr>
              <a:buSzPts val="2000"/>
              <a:buFont typeface="Lustria"/>
              <a:buNone/>
            </a:pPr>
            <a:r>
              <a:rPr lang="en-US"/>
              <a:t>Feeling a lack of passion for literacy at your school?  Want to up your game? Hope to bring 'life' back into reading? Find your joy by creating a school-wide culture of literacy and a passion for reading!  </a:t>
            </a:r>
            <a:endParaRPr/>
          </a:p>
          <a:p>
            <a:pPr marL="457200" lvl="0" indent="-368300" algn="ctr" rtl="0">
              <a:lnSpc>
                <a:spcPct val="100000"/>
              </a:lnSpc>
              <a:spcBef>
                <a:spcPts val="300"/>
              </a:spcBef>
              <a:spcAft>
                <a:spcPts val="0"/>
              </a:spcAft>
              <a:buClr>
                <a:schemeClr val="lt1"/>
              </a:buClr>
              <a:buSzPts val="2000"/>
              <a:buFont typeface="Lustria"/>
              <a:buNone/>
            </a:pPr>
            <a:endParaRPr/>
          </a:p>
          <a:p>
            <a:pPr marL="457200" lvl="0" indent="-368300" algn="ctr" rtl="0">
              <a:lnSpc>
                <a:spcPct val="100000"/>
              </a:lnSpc>
              <a:spcBef>
                <a:spcPts val="300"/>
              </a:spcBef>
              <a:spcAft>
                <a:spcPts val="0"/>
              </a:spcAft>
              <a:buClr>
                <a:schemeClr val="lt1"/>
              </a:buClr>
              <a:buSzPts val="2000"/>
              <a:buFont typeface="Lustria"/>
              <a:buNone/>
            </a:pPr>
            <a:r>
              <a:rPr lang="en-US"/>
              <a:t>Students need to know that WE believe reading is important. Readers who are inspired and encouraged will become stronger readers and leaders. Enthusiasm for reading and learning is contagious.  Walk away recharged with hands-on, research based, real life tools that you can use immediately in your own school to encourage and promote a culture of literacy.  </a:t>
            </a:r>
            <a:endParaRPr/>
          </a:p>
          <a:p>
            <a:pPr marL="457200" lvl="0" indent="-368300" algn="ctr" rtl="0">
              <a:lnSpc>
                <a:spcPct val="100000"/>
              </a:lnSpc>
              <a:spcBef>
                <a:spcPts val="300"/>
              </a:spcBef>
              <a:spcAft>
                <a:spcPts val="0"/>
              </a:spcAft>
              <a:buClr>
                <a:schemeClr val="lt1"/>
              </a:buClr>
              <a:buSzPts val="2000"/>
              <a:buFont typeface="Lustria"/>
              <a:buNone/>
            </a:pPr>
            <a:br>
              <a:rPr lang="en-US"/>
            </a:br>
            <a:br>
              <a:rPr lang="en-US"/>
            </a:br>
            <a:endParaRPr/>
          </a:p>
        </p:txBody>
      </p:sp>
      <p:pic>
        <p:nvPicPr>
          <p:cNvPr id="272" name="Google Shape;272;p36"/>
          <p:cNvPicPr preferRelativeResize="0">
            <a:picLocks noGrp="1"/>
          </p:cNvPicPr>
          <p:nvPr>
            <p:ph type="pic" idx="2"/>
          </p:nvPr>
        </p:nvPicPr>
        <p:blipFill rotWithShape="1">
          <a:blip r:embed="rId3">
            <a:alphaModFix/>
          </a:blip>
          <a:srcRect l="20705" t="12255" r="26290" b="14959"/>
          <a:stretch/>
        </p:blipFill>
        <p:spPr>
          <a:xfrm rot="4944107">
            <a:off x="897615" y="4531559"/>
            <a:ext cx="1809436" cy="2011476"/>
          </a:xfrm>
          <a:prstGeom prst="rect">
            <a:avLst/>
          </a:prstGeom>
          <a:solidFill>
            <a:srgbClr val="3F3F3F"/>
          </a:solid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pic>
      <p:pic>
        <p:nvPicPr>
          <p:cNvPr id="273" name="Google Shape;273;p36"/>
          <p:cNvPicPr preferRelativeResize="0"/>
          <p:nvPr/>
        </p:nvPicPr>
        <p:blipFill rotWithShape="1">
          <a:blip r:embed="rId4">
            <a:alphaModFix/>
          </a:blip>
          <a:srcRect/>
          <a:stretch/>
        </p:blipFill>
        <p:spPr>
          <a:xfrm rot="5976864">
            <a:off x="7358495" y="4976188"/>
            <a:ext cx="1496291" cy="1122218"/>
          </a:xfrm>
          <a:prstGeom prst="rect">
            <a:avLst/>
          </a:prstGeom>
          <a:noFill/>
          <a:ln>
            <a:noFill/>
          </a:ln>
        </p:spPr>
      </p:pic>
      <p:pic>
        <p:nvPicPr>
          <p:cNvPr id="274" name="Google Shape;274;p36"/>
          <p:cNvPicPr preferRelativeResize="0"/>
          <p:nvPr/>
        </p:nvPicPr>
        <p:blipFill rotWithShape="1">
          <a:blip r:embed="rId5">
            <a:alphaModFix/>
          </a:blip>
          <a:srcRect/>
          <a:stretch/>
        </p:blipFill>
        <p:spPr>
          <a:xfrm>
            <a:off x="4294908" y="5023196"/>
            <a:ext cx="1967345" cy="124598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7"/>
          <p:cNvSpPr txBox="1">
            <a:spLocks noGrp="1"/>
          </p:cNvSpPr>
          <p:nvPr>
            <p:ph type="ctrTitle"/>
          </p:nvPr>
        </p:nvSpPr>
        <p:spPr>
          <a:xfrm>
            <a:off x="685800" y="4267200"/>
            <a:ext cx="7772400" cy="977153"/>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5400"/>
              <a:buFont typeface="Lustria"/>
              <a:buNone/>
            </a:pPr>
            <a:r>
              <a:rPr lang="en-US"/>
              <a:t>Nancy Grasmick</a:t>
            </a:r>
            <a:endParaRPr/>
          </a:p>
        </p:txBody>
      </p:sp>
      <p:sp>
        <p:nvSpPr>
          <p:cNvPr id="280" name="Google Shape;280;p37"/>
          <p:cNvSpPr txBox="1">
            <a:spLocks noGrp="1"/>
          </p:cNvSpPr>
          <p:nvPr>
            <p:ph type="subTitle" idx="1"/>
          </p:nvPr>
        </p:nvSpPr>
        <p:spPr>
          <a:xfrm>
            <a:off x="155575" y="5299364"/>
            <a:ext cx="8850000" cy="874200"/>
          </a:xfrm>
          <a:prstGeom prst="rect">
            <a:avLst/>
          </a:prstGeom>
          <a:noFill/>
          <a:ln>
            <a:noFill/>
          </a:ln>
        </p:spPr>
        <p:txBody>
          <a:bodyPr spcFirstLastPara="1" wrap="square" lIns="91425" tIns="45700" rIns="91425" bIns="45700" anchor="t" anchorCtr="0">
            <a:noAutofit/>
          </a:bodyPr>
          <a:lstStyle/>
          <a:p>
            <a:pPr marL="457200" lvl="0" indent="-368300" algn="ctr" rtl="0">
              <a:lnSpc>
                <a:spcPct val="100000"/>
              </a:lnSpc>
              <a:spcBef>
                <a:spcPts val="300"/>
              </a:spcBef>
              <a:spcAft>
                <a:spcPts val="0"/>
              </a:spcAft>
              <a:buClr>
                <a:schemeClr val="lt1"/>
              </a:buClr>
              <a:buSzPts val="2000"/>
              <a:buFont typeface="Lustria"/>
              <a:buNone/>
            </a:pPr>
            <a:r>
              <a:rPr lang="en-US"/>
              <a:t>Maryland’s first female state superintendent of schools, is known for her strong focus on student achievement, teacher quality, and public school funding. She currently serves as a member of the National Math and Science Initiative.</a:t>
            </a:r>
            <a:endParaRPr/>
          </a:p>
        </p:txBody>
      </p:sp>
      <p:sp>
        <p:nvSpPr>
          <p:cNvPr id="281" name="Google Shape;281;p37" descr="Image result for nancy grasmick"/>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282" name="Google Shape;282;p37"/>
          <p:cNvPicPr preferRelativeResize="0"/>
          <p:nvPr/>
        </p:nvPicPr>
        <p:blipFill>
          <a:blip r:embed="rId3">
            <a:alphaModFix/>
          </a:blip>
          <a:stretch>
            <a:fillRect/>
          </a:stretch>
        </p:blipFill>
        <p:spPr>
          <a:xfrm>
            <a:off x="3085200" y="874800"/>
            <a:ext cx="2959200" cy="2959200"/>
          </a:xfrm>
          <a:prstGeom prst="rect">
            <a:avLst/>
          </a:prstGeom>
          <a:noFill/>
          <a:ln w="152400" cap="flat" cmpd="sng">
            <a:solidFill>
              <a:srgbClr val="D5A6BD"/>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8"/>
          <p:cNvSpPr txBox="1">
            <a:spLocks noGrp="1"/>
          </p:cNvSpPr>
          <p:nvPr>
            <p:ph type="title"/>
          </p:nvPr>
        </p:nvSpPr>
        <p:spPr>
          <a:xfrm>
            <a:off x="579397" y="112568"/>
            <a:ext cx="3657600" cy="11619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3600"/>
              <a:buFont typeface="Lustria"/>
              <a:buNone/>
            </a:pPr>
            <a:r>
              <a:rPr lang="en-US"/>
              <a:t>Duane Abel</a:t>
            </a:r>
            <a:endParaRPr/>
          </a:p>
        </p:txBody>
      </p:sp>
      <p:pic>
        <p:nvPicPr>
          <p:cNvPr id="288" name="Google Shape;288;p38"/>
          <p:cNvPicPr preferRelativeResize="0"/>
          <p:nvPr/>
        </p:nvPicPr>
        <p:blipFill rotWithShape="1">
          <a:blip r:embed="rId3">
            <a:alphaModFix/>
          </a:blip>
          <a:srcRect/>
          <a:stretch/>
        </p:blipFill>
        <p:spPr>
          <a:xfrm>
            <a:off x="189634" y="1505337"/>
            <a:ext cx="4580079" cy="3429001"/>
          </a:xfrm>
          <a:prstGeom prst="rect">
            <a:avLst/>
          </a:prstGeom>
          <a:noFill/>
          <a:ln>
            <a:noFill/>
          </a:ln>
        </p:spPr>
      </p:pic>
      <p:sp>
        <p:nvSpPr>
          <p:cNvPr id="289" name="Google Shape;289;p38"/>
          <p:cNvSpPr txBox="1">
            <a:spLocks noGrp="1"/>
          </p:cNvSpPr>
          <p:nvPr>
            <p:ph type="body" idx="1"/>
          </p:nvPr>
        </p:nvSpPr>
        <p:spPr>
          <a:xfrm>
            <a:off x="5238984" y="2133602"/>
            <a:ext cx="3738761" cy="4391890"/>
          </a:xfrm>
          <a:prstGeom prst="rect">
            <a:avLst/>
          </a:prstGeom>
          <a:noFill/>
          <a:ln>
            <a:noFill/>
          </a:ln>
        </p:spPr>
        <p:txBody>
          <a:bodyPr spcFirstLastPara="1" wrap="square" lIns="91425" tIns="45700" rIns="91425" bIns="45700" anchor="t" anchorCtr="0">
            <a:noAutofit/>
          </a:bodyPr>
          <a:lstStyle/>
          <a:p>
            <a:pPr marL="88900" lvl="0" indent="0" algn="l" rtl="0">
              <a:lnSpc>
                <a:spcPct val="100000"/>
              </a:lnSpc>
              <a:spcBef>
                <a:spcPts val="2000"/>
              </a:spcBef>
              <a:spcAft>
                <a:spcPts val="0"/>
              </a:spcAft>
              <a:buSzPts val="2200"/>
              <a:buNone/>
            </a:pPr>
            <a:r>
              <a:rPr lang="en-US" b="1"/>
              <a:t>DRAW YOUR DESTINY</a:t>
            </a:r>
            <a:r>
              <a:rPr lang="en-US"/>
              <a:t> with Duane M. Abel builds such momentum with his four words required for success it leaves educators inspired! </a:t>
            </a:r>
            <a:endParaRPr/>
          </a:p>
          <a:p>
            <a:pPr marL="457200" lvl="0" indent="-368300" algn="l" rtl="0">
              <a:lnSpc>
                <a:spcPct val="100000"/>
              </a:lnSpc>
              <a:spcBef>
                <a:spcPts val="2000"/>
              </a:spcBef>
              <a:spcAft>
                <a:spcPts val="0"/>
              </a:spcAft>
              <a:buClr>
                <a:schemeClr val="lt1"/>
              </a:buClr>
              <a:buSzPts val="2200"/>
              <a:buFont typeface="Lustria"/>
              <a:buChar char="•"/>
            </a:pPr>
            <a:r>
              <a:rPr lang="en-US"/>
              <a:t>Graphic Author</a:t>
            </a:r>
            <a:endParaRPr/>
          </a:p>
          <a:p>
            <a:pPr marL="457200" lvl="0" indent="-368300" algn="l" rtl="0">
              <a:lnSpc>
                <a:spcPct val="100000"/>
              </a:lnSpc>
              <a:spcBef>
                <a:spcPts val="2000"/>
              </a:spcBef>
              <a:spcAft>
                <a:spcPts val="0"/>
              </a:spcAft>
              <a:buClr>
                <a:schemeClr val="lt1"/>
              </a:buClr>
              <a:buSzPts val="2200"/>
              <a:buFont typeface="Lustria"/>
              <a:buChar char="•"/>
            </a:pPr>
            <a:r>
              <a:rPr lang="en-US"/>
              <a:t>Illustrator</a:t>
            </a:r>
            <a:endParaRPr/>
          </a:p>
          <a:p>
            <a:pPr marL="457200" lvl="0" indent="-368300" algn="l" rtl="0">
              <a:lnSpc>
                <a:spcPct val="100000"/>
              </a:lnSpc>
              <a:spcBef>
                <a:spcPts val="2000"/>
              </a:spcBef>
              <a:spcAft>
                <a:spcPts val="0"/>
              </a:spcAft>
              <a:buClr>
                <a:schemeClr val="lt1"/>
              </a:buClr>
              <a:buSzPts val="2200"/>
              <a:buFont typeface="Lustria"/>
              <a:buChar char="•"/>
            </a:pPr>
            <a:r>
              <a:rPr lang="en-US"/>
              <a:t>Motivational Speaker</a:t>
            </a:r>
            <a:endParaRPr/>
          </a:p>
        </p:txBody>
      </p:sp>
      <p:sp>
        <p:nvSpPr>
          <p:cNvPr id="290" name="Google Shape;290;p38"/>
          <p:cNvSpPr txBox="1">
            <a:spLocks noGrp="1"/>
          </p:cNvSpPr>
          <p:nvPr>
            <p:ph type="body" idx="2"/>
          </p:nvPr>
        </p:nvSpPr>
        <p:spPr>
          <a:xfrm>
            <a:off x="658905" y="2133601"/>
            <a:ext cx="3657600" cy="35814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1000"/>
              </a:spcBef>
              <a:spcAft>
                <a:spcPts val="0"/>
              </a:spcAft>
              <a:buClr>
                <a:schemeClr val="lt1"/>
              </a:buClr>
              <a:buSzPts val="1800"/>
              <a:buFont typeface="Lustria"/>
              <a:buNone/>
            </a:pPr>
            <a:r>
              <a:rPr lang="en-US" b="1"/>
              <a:t>Duane Abel</a:t>
            </a:r>
            <a:endParaRPr/>
          </a:p>
          <a:p>
            <a:pPr marL="457200" lvl="0" indent="-228600" algn="l" rtl="0">
              <a:lnSpc>
                <a:spcPct val="100000"/>
              </a:lnSpc>
              <a:spcBef>
                <a:spcPts val="1000"/>
              </a:spcBef>
              <a:spcAft>
                <a:spcPts val="0"/>
              </a:spcAft>
              <a:buClr>
                <a:schemeClr val="lt1"/>
              </a:buClr>
              <a:buSzPts val="1800"/>
              <a:buFont typeface="Lustria"/>
              <a:buNone/>
            </a:pPr>
            <a:br>
              <a:rPr lang="en-US"/>
            </a:br>
            <a:endParaRPr/>
          </a:p>
        </p:txBody>
      </p:sp>
      <p:pic>
        <p:nvPicPr>
          <p:cNvPr id="291" name="Google Shape;291;p38" descr="Image result for duane abel"/>
          <p:cNvPicPr preferRelativeResize="0"/>
          <p:nvPr/>
        </p:nvPicPr>
        <p:blipFill rotWithShape="1">
          <a:blip r:embed="rId4">
            <a:alphaModFix/>
          </a:blip>
          <a:srcRect/>
          <a:stretch/>
        </p:blipFill>
        <p:spPr>
          <a:xfrm rot="-1011870">
            <a:off x="3139659" y="5232034"/>
            <a:ext cx="1709537" cy="1330019"/>
          </a:xfrm>
          <a:prstGeom prst="rect">
            <a:avLst/>
          </a:prstGeom>
          <a:noFill/>
          <a:ln>
            <a:noFill/>
          </a:ln>
        </p:spPr>
      </p:pic>
      <p:pic>
        <p:nvPicPr>
          <p:cNvPr id="292" name="Google Shape;292;p38" descr="Image result for duane abel"/>
          <p:cNvPicPr preferRelativeResize="0"/>
          <p:nvPr/>
        </p:nvPicPr>
        <p:blipFill rotWithShape="1">
          <a:blip r:embed="rId5">
            <a:alphaModFix/>
          </a:blip>
          <a:srcRect/>
          <a:stretch/>
        </p:blipFill>
        <p:spPr>
          <a:xfrm rot="-475228">
            <a:off x="503813" y="5183147"/>
            <a:ext cx="1816312" cy="1404009"/>
          </a:xfrm>
          <a:prstGeom prst="rect">
            <a:avLst/>
          </a:prstGeom>
          <a:noFill/>
          <a:ln>
            <a:noFill/>
          </a:ln>
        </p:spPr>
      </p:pic>
      <p:pic>
        <p:nvPicPr>
          <p:cNvPr id="293" name="Google Shape;293;p38"/>
          <p:cNvPicPr preferRelativeResize="0"/>
          <p:nvPr/>
        </p:nvPicPr>
        <p:blipFill rotWithShape="1">
          <a:blip r:embed="rId6">
            <a:alphaModFix/>
          </a:blip>
          <a:srcRect/>
          <a:stretch/>
        </p:blipFill>
        <p:spPr>
          <a:xfrm>
            <a:off x="5408220" y="117315"/>
            <a:ext cx="3157640" cy="178932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9"/>
          <p:cNvSpPr txBox="1">
            <a:spLocks noGrp="1"/>
          </p:cNvSpPr>
          <p:nvPr>
            <p:ph type="title"/>
          </p:nvPr>
        </p:nvSpPr>
        <p:spPr>
          <a:xfrm>
            <a:off x="3711540" y="342653"/>
            <a:ext cx="3657600" cy="116128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3600"/>
              <a:buFont typeface="Lustria"/>
              <a:buNone/>
            </a:pPr>
            <a:r>
              <a:rPr lang="en-US"/>
              <a:t>David Griffith</a:t>
            </a:r>
            <a:endParaRPr/>
          </a:p>
        </p:txBody>
      </p:sp>
      <p:sp>
        <p:nvSpPr>
          <p:cNvPr id="299" name="Google Shape;299;p39"/>
          <p:cNvSpPr txBox="1">
            <a:spLocks noGrp="1"/>
          </p:cNvSpPr>
          <p:nvPr>
            <p:ph type="body" idx="1"/>
          </p:nvPr>
        </p:nvSpPr>
        <p:spPr>
          <a:xfrm>
            <a:off x="3934690" y="2130552"/>
            <a:ext cx="4849091" cy="3584448"/>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1000"/>
              </a:spcBef>
              <a:spcAft>
                <a:spcPts val="0"/>
              </a:spcAft>
              <a:buSzPts val="1800"/>
              <a:buNone/>
            </a:pPr>
            <a:r>
              <a:rPr lang="en-US" b="1"/>
              <a:t>Senior Director of Advocacy and Government Relations, </a:t>
            </a:r>
            <a:r>
              <a:rPr lang="en-US"/>
              <a:t>leading ASCD's efforts to influence education decision-making at the federal, state, and local levels and the development and implementation of the association's legislative agenda. He has played an instrumental role in promoting multimetric accountability and a whole child approach to education, as well as being a national speaker and resource expert on the Every Student Succeeds Act (ESSA).</a:t>
            </a:r>
            <a:endParaRPr/>
          </a:p>
        </p:txBody>
      </p:sp>
      <p:pic>
        <p:nvPicPr>
          <p:cNvPr id="300" name="Google Shape;300;p39" descr="Image result for David Griffith ascd"/>
          <p:cNvPicPr preferRelativeResize="0">
            <a:picLocks noGrp="1"/>
          </p:cNvPicPr>
          <p:nvPr>
            <p:ph type="pic" idx="2"/>
          </p:nvPr>
        </p:nvPicPr>
        <p:blipFill rotWithShape="1">
          <a:blip r:embed="rId3">
            <a:alphaModFix/>
          </a:blip>
          <a:srcRect l="22700" r="22699"/>
          <a:stretch/>
        </p:blipFill>
        <p:spPr>
          <a:xfrm rot="-323911">
            <a:off x="607970" y="469424"/>
            <a:ext cx="2902678" cy="4407376"/>
          </a:xfrm>
          <a:prstGeom prst="rect">
            <a:avLst/>
          </a:prstGeom>
          <a:no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pic>
      <p:sp>
        <p:nvSpPr>
          <p:cNvPr id="301" name="Google Shape;301;p39"/>
          <p:cNvSpPr txBox="1"/>
          <p:nvPr/>
        </p:nvSpPr>
        <p:spPr>
          <a:xfrm>
            <a:off x="5063425" y="325800"/>
            <a:ext cx="13716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Griffith</a:t>
            </a:r>
            <a:endParaRPr>
              <a:latin typeface="Lustria"/>
              <a:ea typeface="Lustria"/>
              <a:cs typeface="Lustria"/>
              <a:sym typeface="Lustri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0"/>
          <p:cNvSpPr txBox="1">
            <a:spLocks noGrp="1"/>
          </p:cNvSpPr>
          <p:nvPr>
            <p:ph type="ctrTitle"/>
          </p:nvPr>
        </p:nvSpPr>
        <p:spPr>
          <a:xfrm>
            <a:off x="685799" y="3773556"/>
            <a:ext cx="7772400" cy="9771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5400"/>
              <a:buFont typeface="Lustria"/>
              <a:buNone/>
            </a:pPr>
            <a:r>
              <a:rPr lang="en-US"/>
              <a:t>Maria Nichols</a:t>
            </a:r>
            <a:endParaRPr/>
          </a:p>
        </p:txBody>
      </p:sp>
      <p:pic>
        <p:nvPicPr>
          <p:cNvPr id="307" name="Google Shape;307;p40" descr="Image result for Maria Nichols"/>
          <p:cNvPicPr preferRelativeResize="0"/>
          <p:nvPr/>
        </p:nvPicPr>
        <p:blipFill rotWithShape="1">
          <a:blip r:embed="rId3">
            <a:alphaModFix/>
          </a:blip>
          <a:srcRect/>
          <a:stretch/>
        </p:blipFill>
        <p:spPr>
          <a:xfrm rot="-1207271">
            <a:off x="5651047" y="4868696"/>
            <a:ext cx="1379615" cy="1731418"/>
          </a:xfrm>
          <a:prstGeom prst="rect">
            <a:avLst/>
          </a:prstGeom>
          <a:noFill/>
          <a:ln>
            <a:noFill/>
          </a:ln>
        </p:spPr>
      </p:pic>
      <p:pic>
        <p:nvPicPr>
          <p:cNvPr id="308" name="Google Shape;308;p40"/>
          <p:cNvPicPr preferRelativeResize="0"/>
          <p:nvPr/>
        </p:nvPicPr>
        <p:blipFill rotWithShape="1">
          <a:blip r:embed="rId4">
            <a:alphaModFix/>
          </a:blip>
          <a:srcRect/>
          <a:stretch/>
        </p:blipFill>
        <p:spPr>
          <a:xfrm rot="-1022214">
            <a:off x="7515198" y="4797361"/>
            <a:ext cx="1238798" cy="1846585"/>
          </a:xfrm>
          <a:prstGeom prst="rect">
            <a:avLst/>
          </a:prstGeom>
          <a:noFill/>
          <a:ln>
            <a:noFill/>
          </a:ln>
        </p:spPr>
      </p:pic>
      <p:pic>
        <p:nvPicPr>
          <p:cNvPr id="309" name="Google Shape;309;p40"/>
          <p:cNvPicPr preferRelativeResize="0"/>
          <p:nvPr/>
        </p:nvPicPr>
        <p:blipFill rotWithShape="1">
          <a:blip r:embed="rId5">
            <a:alphaModFix/>
          </a:blip>
          <a:srcRect/>
          <a:stretch/>
        </p:blipFill>
        <p:spPr>
          <a:xfrm rot="-1116383">
            <a:off x="2254797" y="4908959"/>
            <a:ext cx="1257465" cy="1633133"/>
          </a:xfrm>
          <a:prstGeom prst="rect">
            <a:avLst/>
          </a:prstGeom>
          <a:noFill/>
          <a:ln>
            <a:noFill/>
          </a:ln>
        </p:spPr>
      </p:pic>
      <p:pic>
        <p:nvPicPr>
          <p:cNvPr id="310" name="Google Shape;310;p40" descr="Image result for Maria Nichols"/>
          <p:cNvPicPr preferRelativeResize="0"/>
          <p:nvPr/>
        </p:nvPicPr>
        <p:blipFill rotWithShape="1">
          <a:blip r:embed="rId6">
            <a:alphaModFix/>
          </a:blip>
          <a:srcRect/>
          <a:stretch/>
        </p:blipFill>
        <p:spPr>
          <a:xfrm rot="-1364940">
            <a:off x="3914701" y="4940544"/>
            <a:ext cx="1313006" cy="1654520"/>
          </a:xfrm>
          <a:prstGeom prst="rect">
            <a:avLst/>
          </a:prstGeom>
          <a:noFill/>
          <a:ln>
            <a:noFill/>
          </a:ln>
        </p:spPr>
      </p:pic>
      <p:pic>
        <p:nvPicPr>
          <p:cNvPr id="311" name="Google Shape;311;p40" descr="Image result for Maria Nichols"/>
          <p:cNvPicPr preferRelativeResize="0"/>
          <p:nvPr/>
        </p:nvPicPr>
        <p:blipFill rotWithShape="1">
          <a:blip r:embed="rId7">
            <a:alphaModFix/>
          </a:blip>
          <a:srcRect/>
          <a:stretch/>
        </p:blipFill>
        <p:spPr>
          <a:xfrm rot="-1288882">
            <a:off x="425761" y="4786089"/>
            <a:ext cx="1453255" cy="1817480"/>
          </a:xfrm>
          <a:prstGeom prst="rect">
            <a:avLst/>
          </a:prstGeom>
          <a:noFill/>
          <a:ln>
            <a:noFill/>
          </a:ln>
        </p:spPr>
      </p:pic>
      <p:pic>
        <p:nvPicPr>
          <p:cNvPr id="312" name="Google Shape;312;p40"/>
          <p:cNvPicPr preferRelativeResize="0"/>
          <p:nvPr/>
        </p:nvPicPr>
        <p:blipFill>
          <a:blip r:embed="rId8">
            <a:alphaModFix/>
          </a:blip>
          <a:stretch>
            <a:fillRect/>
          </a:stretch>
        </p:blipFill>
        <p:spPr>
          <a:xfrm>
            <a:off x="2970001" y="182425"/>
            <a:ext cx="2933200" cy="37435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1"/>
          <p:cNvSpPr txBox="1">
            <a:spLocks noGrp="1"/>
          </p:cNvSpPr>
          <p:nvPr>
            <p:ph type="ctrTitle"/>
          </p:nvPr>
        </p:nvSpPr>
        <p:spPr>
          <a:xfrm>
            <a:off x="685799" y="3925956"/>
            <a:ext cx="7772400" cy="977153"/>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5400"/>
              <a:buFont typeface="Lustria"/>
              <a:buNone/>
            </a:pPr>
            <a:r>
              <a:rPr lang="en-US"/>
              <a:t>Katie Garner</a:t>
            </a:r>
            <a:endParaRPr/>
          </a:p>
        </p:txBody>
      </p:sp>
      <p:sp>
        <p:nvSpPr>
          <p:cNvPr id="318" name="Google Shape;318;p41" descr="Katie Garner Author Educaton Keynote Speaker"/>
          <p:cNvSpPr/>
          <p:nvPr/>
        </p:nvSpPr>
        <p:spPr>
          <a:xfrm>
            <a:off x="166075" y="-144463"/>
            <a:ext cx="294299"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9" name="Google Shape;319;p41" descr="Katie Garner Author Educaton Keynote Speaker"/>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0" name="Google Shape;320;p41"/>
          <p:cNvSpPr txBox="1"/>
          <p:nvPr/>
        </p:nvSpPr>
        <p:spPr>
          <a:xfrm>
            <a:off x="1393371" y="5025570"/>
            <a:ext cx="6575100" cy="147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Arial Black"/>
                <a:ea typeface="Arial Black"/>
                <a:cs typeface="Arial Black"/>
                <a:sym typeface="Arial Black"/>
              </a:rPr>
              <a:t>Infusing brain science into phonics instruction and providing educators with innovative yet practical ideas for aligning existing literacy curriculum and instruction with cutting-edge research, showing just how our brains learn best!</a:t>
            </a:r>
            <a:endParaRPr sz="1800" b="0" i="0" u="none" strike="noStrike" cap="none">
              <a:solidFill>
                <a:schemeClr val="lt1"/>
              </a:solidFill>
              <a:latin typeface="Arial Black"/>
              <a:ea typeface="Arial Black"/>
              <a:cs typeface="Arial Black"/>
              <a:sym typeface="Arial Black"/>
            </a:endParaRPr>
          </a:p>
        </p:txBody>
      </p:sp>
      <p:pic>
        <p:nvPicPr>
          <p:cNvPr id="321" name="Google Shape;321;p41"/>
          <p:cNvPicPr preferRelativeResize="0"/>
          <p:nvPr/>
        </p:nvPicPr>
        <p:blipFill>
          <a:blip r:embed="rId3">
            <a:alphaModFix/>
          </a:blip>
          <a:stretch>
            <a:fillRect/>
          </a:stretch>
        </p:blipFill>
        <p:spPr>
          <a:xfrm>
            <a:off x="2710800" y="480125"/>
            <a:ext cx="3433600" cy="31702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2"/>
          <p:cNvSpPr txBox="1">
            <a:spLocks noGrp="1"/>
          </p:cNvSpPr>
          <p:nvPr>
            <p:ph type="ctrTitle"/>
          </p:nvPr>
        </p:nvSpPr>
        <p:spPr>
          <a:xfrm>
            <a:off x="685799" y="5034731"/>
            <a:ext cx="7772400" cy="9771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5400"/>
              <a:buFont typeface="Lustria"/>
              <a:buNone/>
            </a:pPr>
            <a:r>
              <a:rPr lang="en-US"/>
              <a:t>Pam Allyn</a:t>
            </a:r>
            <a:endParaRPr/>
          </a:p>
        </p:txBody>
      </p:sp>
      <p:sp>
        <p:nvSpPr>
          <p:cNvPr id="327" name="Google Shape;327;p42" descr="Katie Garner Author Educaton Keynote Speaker"/>
          <p:cNvSpPr/>
          <p:nvPr/>
        </p:nvSpPr>
        <p:spPr>
          <a:xfrm>
            <a:off x="166075" y="-144463"/>
            <a:ext cx="2943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8" name="Google Shape;328;p42" descr="Katie Garner Author Educaton Keynote Speaker"/>
          <p:cNvSpPr/>
          <p:nvPr/>
        </p:nvSpPr>
        <p:spPr>
          <a:xfrm>
            <a:off x="155575" y="-144463"/>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329" name="Google Shape;329;p42"/>
          <p:cNvPicPr preferRelativeResize="0"/>
          <p:nvPr/>
        </p:nvPicPr>
        <p:blipFill>
          <a:blip r:embed="rId3">
            <a:alphaModFix/>
          </a:blip>
          <a:stretch>
            <a:fillRect/>
          </a:stretch>
        </p:blipFill>
        <p:spPr>
          <a:xfrm rot="-316194">
            <a:off x="2260894" y="669189"/>
            <a:ext cx="3958887" cy="4384446"/>
          </a:xfrm>
          <a:prstGeom prst="rect">
            <a:avLst/>
          </a:prstGeom>
          <a:noFill/>
          <a:ln>
            <a:noFill/>
          </a:ln>
        </p:spPr>
      </p:pic>
      <p:pic>
        <p:nvPicPr>
          <p:cNvPr id="330" name="Google Shape;330;p42"/>
          <p:cNvPicPr preferRelativeResize="0"/>
          <p:nvPr/>
        </p:nvPicPr>
        <p:blipFill>
          <a:blip r:embed="rId4">
            <a:alphaModFix/>
          </a:blip>
          <a:stretch>
            <a:fillRect/>
          </a:stretch>
        </p:blipFill>
        <p:spPr>
          <a:xfrm>
            <a:off x="6899975" y="3153600"/>
            <a:ext cx="1840325" cy="2765525"/>
          </a:xfrm>
          <a:prstGeom prst="rect">
            <a:avLst/>
          </a:prstGeom>
          <a:noFill/>
          <a:ln>
            <a:noFill/>
          </a:ln>
        </p:spPr>
      </p:pic>
      <p:pic>
        <p:nvPicPr>
          <p:cNvPr id="331" name="Google Shape;331;p42"/>
          <p:cNvPicPr preferRelativeResize="0"/>
          <p:nvPr/>
        </p:nvPicPr>
        <p:blipFill>
          <a:blip r:embed="rId5">
            <a:alphaModFix/>
          </a:blip>
          <a:stretch>
            <a:fillRect/>
          </a:stretch>
        </p:blipFill>
        <p:spPr>
          <a:xfrm>
            <a:off x="307975" y="4037026"/>
            <a:ext cx="1529225" cy="1882100"/>
          </a:xfrm>
          <a:prstGeom prst="rect">
            <a:avLst/>
          </a:prstGeom>
          <a:noFill/>
          <a:ln>
            <a:noFill/>
          </a:ln>
        </p:spPr>
      </p:pic>
      <p:pic>
        <p:nvPicPr>
          <p:cNvPr id="332" name="Google Shape;332;p42"/>
          <p:cNvPicPr preferRelativeResize="0"/>
          <p:nvPr/>
        </p:nvPicPr>
        <p:blipFill>
          <a:blip r:embed="rId6">
            <a:alphaModFix/>
          </a:blip>
          <a:stretch>
            <a:fillRect/>
          </a:stretch>
        </p:blipFill>
        <p:spPr>
          <a:xfrm>
            <a:off x="7055525" y="496650"/>
            <a:ext cx="1529225" cy="186821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3"/>
          <p:cNvSpPr txBox="1">
            <a:spLocks noGrp="1"/>
          </p:cNvSpPr>
          <p:nvPr>
            <p:ph type="title"/>
          </p:nvPr>
        </p:nvSpPr>
        <p:spPr>
          <a:xfrm>
            <a:off x="685800" y="4151376"/>
            <a:ext cx="7776882" cy="1014984"/>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3600"/>
              <a:buFont typeface="Lustria"/>
              <a:buNone/>
            </a:pPr>
            <a:r>
              <a:rPr lang="en-US"/>
              <a:t>Wine &amp; Cheese Reception</a:t>
            </a:r>
            <a:endParaRPr/>
          </a:p>
        </p:txBody>
      </p:sp>
      <p:pic>
        <p:nvPicPr>
          <p:cNvPr id="338" name="Google Shape;338;p43"/>
          <p:cNvPicPr preferRelativeResize="0">
            <a:picLocks noGrp="1"/>
          </p:cNvPicPr>
          <p:nvPr>
            <p:ph type="pic" idx="2"/>
          </p:nvPr>
        </p:nvPicPr>
        <p:blipFill rotWithShape="1">
          <a:blip r:embed="rId3">
            <a:alphaModFix/>
          </a:blip>
          <a:srcRect/>
          <a:stretch/>
        </p:blipFill>
        <p:spPr>
          <a:xfrm>
            <a:off x="1096451" y="1023256"/>
            <a:ext cx="7486084" cy="2866572"/>
          </a:xfrm>
          <a:prstGeom prst="rect">
            <a:avLst/>
          </a:prstGeom>
          <a:solidFill>
            <a:srgbClr val="3F3F3F"/>
          </a:solid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pic>
      <p:sp>
        <p:nvSpPr>
          <p:cNvPr id="339" name="Google Shape;339;p43"/>
          <p:cNvSpPr txBox="1">
            <a:spLocks noGrp="1"/>
          </p:cNvSpPr>
          <p:nvPr>
            <p:ph type="body" idx="1"/>
          </p:nvPr>
        </p:nvSpPr>
        <p:spPr>
          <a:xfrm>
            <a:off x="680571" y="5181599"/>
            <a:ext cx="7776882" cy="950259"/>
          </a:xfrm>
          <a:prstGeom prst="rect">
            <a:avLst/>
          </a:prstGeom>
          <a:noFill/>
          <a:ln>
            <a:noFill/>
          </a:ln>
        </p:spPr>
        <p:txBody>
          <a:bodyPr spcFirstLastPara="1" wrap="square" lIns="91425" tIns="45700" rIns="91425" bIns="45700" anchor="t" anchorCtr="0">
            <a:noAutofit/>
          </a:bodyPr>
          <a:lstStyle/>
          <a:p>
            <a:pPr marL="457200" lvl="0" indent="-228600" algn="ctr" rtl="0">
              <a:lnSpc>
                <a:spcPct val="100000"/>
              </a:lnSpc>
              <a:spcBef>
                <a:spcPts val="300"/>
              </a:spcBef>
              <a:spcAft>
                <a:spcPts val="0"/>
              </a:spcAft>
              <a:buClr>
                <a:schemeClr val="lt1"/>
              </a:buClr>
              <a:buSzPts val="1800"/>
              <a:buFont typeface="Lustria"/>
              <a:buNone/>
            </a:pPr>
            <a:r>
              <a:rPr lang="en-US"/>
              <a:t>Join us for a complimentary Wine &amp; Cheese Reception in Garden immediately after the Monday keynote.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4"/>
          <p:cNvSpPr txBox="1">
            <a:spLocks noGrp="1"/>
          </p:cNvSpPr>
          <p:nvPr>
            <p:ph type="title"/>
          </p:nvPr>
        </p:nvSpPr>
        <p:spPr>
          <a:xfrm>
            <a:off x="685800" y="4632776"/>
            <a:ext cx="7776900" cy="10149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3600"/>
              <a:buFont typeface="Lustria"/>
              <a:buNone/>
            </a:pPr>
            <a:r>
              <a:rPr lang="en-US"/>
              <a:t>Dinner with Pam Allyn</a:t>
            </a:r>
            <a:endParaRPr/>
          </a:p>
        </p:txBody>
      </p:sp>
      <p:sp>
        <p:nvSpPr>
          <p:cNvPr id="345" name="Google Shape;345;p44"/>
          <p:cNvSpPr txBox="1">
            <a:spLocks noGrp="1"/>
          </p:cNvSpPr>
          <p:nvPr>
            <p:ph type="body" idx="1"/>
          </p:nvPr>
        </p:nvSpPr>
        <p:spPr>
          <a:xfrm>
            <a:off x="685796" y="5633324"/>
            <a:ext cx="7776900" cy="950400"/>
          </a:xfrm>
          <a:prstGeom prst="rect">
            <a:avLst/>
          </a:prstGeom>
          <a:noFill/>
          <a:ln>
            <a:noFill/>
          </a:ln>
        </p:spPr>
        <p:txBody>
          <a:bodyPr spcFirstLastPara="1" wrap="square" lIns="91425" tIns="45700" rIns="91425" bIns="45700" anchor="t" anchorCtr="0">
            <a:noAutofit/>
          </a:bodyPr>
          <a:lstStyle/>
          <a:p>
            <a:pPr marL="457200" lvl="0" indent="-228600" algn="ctr" rtl="0">
              <a:lnSpc>
                <a:spcPct val="100000"/>
              </a:lnSpc>
              <a:spcBef>
                <a:spcPts val="300"/>
              </a:spcBef>
              <a:spcAft>
                <a:spcPts val="0"/>
              </a:spcAft>
              <a:buClr>
                <a:schemeClr val="lt1"/>
              </a:buClr>
              <a:buSzPts val="1800"/>
              <a:buFont typeface="Lustria"/>
              <a:buNone/>
            </a:pPr>
            <a:r>
              <a:rPr lang="en-US"/>
              <a:t>Join us for an intimate dinner with Pam Allyn and have an in-depth conversation as her passion for literacy and justice for all moves forward in her fight for all children</a:t>
            </a:r>
            <a:endParaRPr/>
          </a:p>
        </p:txBody>
      </p:sp>
      <p:pic>
        <p:nvPicPr>
          <p:cNvPr id="346" name="Google Shape;346;p44"/>
          <p:cNvPicPr preferRelativeResize="0"/>
          <p:nvPr/>
        </p:nvPicPr>
        <p:blipFill>
          <a:blip r:embed="rId3">
            <a:alphaModFix/>
          </a:blip>
          <a:stretch>
            <a:fillRect/>
          </a:stretch>
        </p:blipFill>
        <p:spPr>
          <a:xfrm>
            <a:off x="2484501" y="442375"/>
            <a:ext cx="4375200" cy="4375200"/>
          </a:xfrm>
          <a:prstGeom prst="rect">
            <a:avLst/>
          </a:prstGeom>
          <a:noFill/>
          <a:ln w="88900" cap="flat" cmpd="sng">
            <a:solidFill>
              <a:srgbClr val="FFD966"/>
            </a:solidFill>
            <a:prstDash val="solid"/>
            <a:miter lim="8000"/>
            <a:headEnd type="none" w="sm" len="sm"/>
            <a:tailEnd type="none" w="sm" len="sm"/>
          </a:ln>
          <a:effectLst>
            <a:outerShdw blurRad="127000" sx="102000" sy="102000" algn="ctr" rotWithShape="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8"/>
          <p:cNvSpPr txBox="1">
            <a:spLocks noGrp="1"/>
          </p:cNvSpPr>
          <p:nvPr>
            <p:ph type="title"/>
          </p:nvPr>
        </p:nvSpPr>
        <p:spPr>
          <a:xfrm>
            <a:off x="685800" y="121023"/>
            <a:ext cx="7770813" cy="537074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800"/>
              <a:buFont typeface="Lustria"/>
              <a:buNone/>
            </a:pPr>
            <a:r>
              <a:rPr lang="en-US"/>
              <a:t>Judi’s Picks…..</a:t>
            </a:r>
            <a:endParaRPr/>
          </a:p>
        </p:txBody>
      </p:sp>
      <p:sp>
        <p:nvSpPr>
          <p:cNvPr id="126" name="Google Shape;126;p18"/>
          <p:cNvSpPr txBox="1">
            <a:spLocks noGrp="1"/>
          </p:cNvSpPr>
          <p:nvPr>
            <p:ph type="body" idx="1"/>
          </p:nvPr>
        </p:nvSpPr>
        <p:spPr>
          <a:xfrm>
            <a:off x="685800" y="3363256"/>
            <a:ext cx="7770813" cy="425702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200"/>
              <a:buFont typeface="Lustria"/>
              <a:buNone/>
            </a:pPr>
            <a:endParaRPr/>
          </a:p>
          <a:p>
            <a:pPr marL="0" lvl="0" indent="0" algn="l" rtl="0">
              <a:lnSpc>
                <a:spcPct val="100000"/>
              </a:lnSpc>
              <a:spcBef>
                <a:spcPts val="2000"/>
              </a:spcBef>
              <a:spcAft>
                <a:spcPts val="0"/>
              </a:spcAft>
              <a:buClr>
                <a:schemeClr val="lt1"/>
              </a:buClr>
              <a:buSzPts val="2200"/>
              <a:buFont typeface="Lustria"/>
              <a:buNone/>
            </a:pPr>
            <a:endParaRPr/>
          </a:p>
          <a:p>
            <a:pPr marL="0" lvl="0" indent="0" algn="l" rtl="0">
              <a:lnSpc>
                <a:spcPct val="100000"/>
              </a:lnSpc>
              <a:spcBef>
                <a:spcPts val="2000"/>
              </a:spcBef>
              <a:spcAft>
                <a:spcPts val="0"/>
              </a:spcAft>
              <a:buClr>
                <a:schemeClr val="lt1"/>
              </a:buClr>
              <a:buSzPts val="2200"/>
              <a:buFont typeface="Lustria"/>
              <a:buNone/>
            </a:pPr>
            <a:endParaRPr/>
          </a:p>
        </p:txBody>
      </p:sp>
      <p:sp>
        <p:nvSpPr>
          <p:cNvPr id="127" name="Google Shape;127;p18"/>
          <p:cNvSpPr/>
          <p:nvPr/>
        </p:nvSpPr>
        <p:spPr>
          <a:xfrm>
            <a:off x="3831413" y="3510000"/>
            <a:ext cx="1479600" cy="1377000"/>
          </a:xfrm>
          <a:prstGeom prst="hear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5"/>
          <p:cNvSpPr txBox="1">
            <a:spLocks noGrp="1"/>
          </p:cNvSpPr>
          <p:nvPr>
            <p:ph type="subTitle" idx="1"/>
          </p:nvPr>
        </p:nvSpPr>
        <p:spPr>
          <a:xfrm>
            <a:off x="685800" y="4303200"/>
            <a:ext cx="7772400" cy="877800"/>
          </a:xfrm>
          <a:prstGeom prst="rect">
            <a:avLst/>
          </a:prstGeom>
          <a:noFill/>
          <a:ln>
            <a:noFill/>
          </a:ln>
        </p:spPr>
        <p:txBody>
          <a:bodyPr spcFirstLastPara="1" wrap="square" lIns="91425" tIns="45700" rIns="91425" bIns="45700" anchor="t" anchorCtr="0">
            <a:noAutofit/>
          </a:bodyPr>
          <a:lstStyle/>
          <a:p>
            <a:pPr marL="457200" lvl="0" indent="-368300" algn="ctr" rtl="0">
              <a:lnSpc>
                <a:spcPct val="100000"/>
              </a:lnSpc>
              <a:spcBef>
                <a:spcPts val="300"/>
              </a:spcBef>
              <a:spcAft>
                <a:spcPts val="0"/>
              </a:spcAft>
              <a:buClr>
                <a:schemeClr val="lt1"/>
              </a:buClr>
              <a:buSzPts val="2000"/>
              <a:buFont typeface="Lustria"/>
              <a:buNone/>
            </a:pPr>
            <a:r>
              <a:rPr lang="en-US"/>
              <a:t>April 2, 2020</a:t>
            </a:r>
            <a:endParaRPr/>
          </a:p>
        </p:txBody>
      </p:sp>
      <p:pic>
        <p:nvPicPr>
          <p:cNvPr id="352" name="Google Shape;352;p45"/>
          <p:cNvPicPr preferRelativeResize="0"/>
          <p:nvPr/>
        </p:nvPicPr>
        <p:blipFill>
          <a:blip r:embed="rId3">
            <a:alphaModFix/>
          </a:blip>
          <a:stretch>
            <a:fillRect/>
          </a:stretch>
        </p:blipFill>
        <p:spPr>
          <a:xfrm>
            <a:off x="2635200" y="1237400"/>
            <a:ext cx="3769475" cy="28126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6"/>
          <p:cNvSpPr txBox="1">
            <a:spLocks noGrp="1"/>
          </p:cNvSpPr>
          <p:nvPr>
            <p:ph type="title"/>
          </p:nvPr>
        </p:nvSpPr>
        <p:spPr>
          <a:xfrm>
            <a:off x="554183" y="345809"/>
            <a:ext cx="8589818" cy="970373"/>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3600"/>
              <a:buNone/>
            </a:pPr>
            <a:r>
              <a:rPr lang="en-US" sz="6600" b="1"/>
              <a:t>Books &amp; Breakfast</a:t>
            </a:r>
            <a:endParaRPr sz="6600" b="1"/>
          </a:p>
        </p:txBody>
      </p:sp>
      <p:pic>
        <p:nvPicPr>
          <p:cNvPr id="358" name="Google Shape;358;p46"/>
          <p:cNvPicPr preferRelativeResize="0">
            <a:picLocks noGrp="1"/>
          </p:cNvPicPr>
          <p:nvPr>
            <p:ph type="pic" idx="2"/>
          </p:nvPr>
        </p:nvPicPr>
        <p:blipFill rotWithShape="1">
          <a:blip r:embed="rId3">
            <a:alphaModFix/>
          </a:blip>
          <a:srcRect t="170" b="169"/>
          <a:stretch/>
        </p:blipFill>
        <p:spPr>
          <a:xfrm rot="-831036">
            <a:off x="1037662" y="1716554"/>
            <a:ext cx="3072606" cy="4412446"/>
          </a:xfrm>
          <a:prstGeom prst="rect">
            <a:avLst/>
          </a:prstGeom>
          <a:solidFill>
            <a:srgbClr val="3F3F3F"/>
          </a:solid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pic>
      <p:sp>
        <p:nvSpPr>
          <p:cNvPr id="359" name="Google Shape;359;p46"/>
          <p:cNvSpPr txBox="1">
            <a:spLocks noGrp="1"/>
          </p:cNvSpPr>
          <p:nvPr>
            <p:ph type="body" idx="1"/>
          </p:nvPr>
        </p:nvSpPr>
        <p:spPr>
          <a:xfrm>
            <a:off x="4334842" y="2130552"/>
            <a:ext cx="4684467" cy="3584448"/>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1000"/>
              </a:spcBef>
              <a:spcAft>
                <a:spcPts val="0"/>
              </a:spcAft>
              <a:buClr>
                <a:schemeClr val="lt1"/>
              </a:buClr>
              <a:buSzPts val="1800"/>
              <a:buFont typeface="Lustria"/>
              <a:buNone/>
            </a:pPr>
            <a:r>
              <a:rPr lang="en-US" sz="4800">
                <a:latin typeface="Algerian"/>
                <a:ea typeface="Algerian"/>
                <a:cs typeface="Algerian"/>
                <a:sym typeface="Algerian"/>
              </a:rPr>
              <a:t>Don Tate</a:t>
            </a:r>
            <a:r>
              <a:rPr lang="en-US" sz="4800">
                <a:latin typeface="Arial"/>
                <a:ea typeface="Arial"/>
                <a:cs typeface="Arial"/>
                <a:sym typeface="Arial"/>
              </a:rPr>
              <a:t>:</a:t>
            </a:r>
            <a:endParaRPr/>
          </a:p>
          <a:p>
            <a:pPr marL="457200" lvl="0" indent="-228600" algn="l" rtl="0">
              <a:lnSpc>
                <a:spcPct val="100000"/>
              </a:lnSpc>
              <a:spcBef>
                <a:spcPts val="1000"/>
              </a:spcBef>
              <a:spcAft>
                <a:spcPts val="0"/>
              </a:spcAft>
              <a:buClr>
                <a:schemeClr val="lt1"/>
              </a:buClr>
              <a:buSzPts val="1800"/>
              <a:buFont typeface="Lustria"/>
              <a:buNone/>
            </a:pPr>
            <a:endParaRPr sz="4800">
              <a:latin typeface="Arial"/>
              <a:ea typeface="Arial"/>
              <a:cs typeface="Arial"/>
              <a:sym typeface="Arial"/>
            </a:endParaRPr>
          </a:p>
          <a:p>
            <a:pPr marL="457200" lvl="0" indent="-228600" algn="l" rtl="0">
              <a:lnSpc>
                <a:spcPct val="100000"/>
              </a:lnSpc>
              <a:spcBef>
                <a:spcPts val="1000"/>
              </a:spcBef>
              <a:spcAft>
                <a:spcPts val="0"/>
              </a:spcAft>
              <a:buClr>
                <a:schemeClr val="lt1"/>
              </a:buClr>
              <a:buSzPts val="1800"/>
              <a:buFont typeface="Lustria"/>
              <a:buNone/>
            </a:pPr>
            <a:r>
              <a:rPr lang="en-US" sz="4800">
                <a:latin typeface="Arial"/>
                <a:ea typeface="Arial"/>
                <a:cs typeface="Arial"/>
                <a:sym typeface="Arial"/>
              </a:rPr>
              <a:t>  The Journey</a:t>
            </a:r>
            <a:endParaRPr sz="4800">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7"/>
          <p:cNvSpPr txBox="1">
            <a:spLocks noGrp="1"/>
          </p:cNvSpPr>
          <p:nvPr>
            <p:ph type="title"/>
          </p:nvPr>
        </p:nvSpPr>
        <p:spPr>
          <a:xfrm>
            <a:off x="1052945" y="248827"/>
            <a:ext cx="7174209" cy="116128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3600"/>
              <a:buFont typeface="Lustria"/>
              <a:buNone/>
            </a:pPr>
            <a:r>
              <a:rPr lang="en-US" sz="6000"/>
              <a:t>Keynote Speaker</a:t>
            </a:r>
            <a:endParaRPr sz="6000"/>
          </a:p>
        </p:txBody>
      </p:sp>
      <p:pic>
        <p:nvPicPr>
          <p:cNvPr id="365" name="Google Shape;365;p47"/>
          <p:cNvPicPr preferRelativeResize="0">
            <a:picLocks noGrp="1"/>
          </p:cNvPicPr>
          <p:nvPr>
            <p:ph type="pic" idx="2"/>
          </p:nvPr>
        </p:nvPicPr>
        <p:blipFill rotWithShape="1">
          <a:blip r:embed="rId3">
            <a:alphaModFix/>
          </a:blip>
          <a:srcRect l="11107" r="11107"/>
          <a:stretch/>
        </p:blipFill>
        <p:spPr>
          <a:xfrm rot="-845281">
            <a:off x="793072" y="1704888"/>
            <a:ext cx="2992438" cy="4616450"/>
          </a:xfrm>
          <a:prstGeom prst="rect">
            <a:avLst/>
          </a:prstGeom>
          <a:solidFill>
            <a:srgbClr val="3F3F3F"/>
          </a:solid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pic>
      <p:sp>
        <p:nvSpPr>
          <p:cNvPr id="366" name="Google Shape;366;p47"/>
          <p:cNvSpPr txBox="1">
            <a:spLocks noGrp="1"/>
          </p:cNvSpPr>
          <p:nvPr>
            <p:ph type="body" idx="1"/>
          </p:nvPr>
        </p:nvSpPr>
        <p:spPr>
          <a:xfrm>
            <a:off x="3325091" y="1410115"/>
            <a:ext cx="5818909" cy="3584448"/>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1000"/>
              </a:spcBef>
              <a:spcAft>
                <a:spcPts val="0"/>
              </a:spcAft>
              <a:buClr>
                <a:schemeClr val="lt1"/>
              </a:buClr>
              <a:buSzPts val="1800"/>
              <a:buFont typeface="Lustria"/>
              <a:buNone/>
            </a:pPr>
            <a:r>
              <a:rPr lang="en-US" sz="4400" b="1"/>
              <a:t>Juli-Anne Benjamin</a:t>
            </a:r>
            <a:endParaRPr sz="4400"/>
          </a:p>
          <a:p>
            <a:pPr marL="457200" lvl="0" indent="-228600" algn="l" rtl="0">
              <a:lnSpc>
                <a:spcPct val="100000"/>
              </a:lnSpc>
              <a:spcBef>
                <a:spcPts val="1000"/>
              </a:spcBef>
              <a:spcAft>
                <a:spcPts val="0"/>
              </a:spcAft>
              <a:buClr>
                <a:schemeClr val="lt1"/>
              </a:buClr>
              <a:buSzPts val="1800"/>
              <a:buFont typeface="Lustria"/>
              <a:buNone/>
            </a:pPr>
            <a:r>
              <a:rPr lang="en-US"/>
              <a:t>Equity Frameworks</a:t>
            </a:r>
            <a:endParaRPr/>
          </a:p>
          <a:p>
            <a:pPr marL="457200" lvl="0" indent="-228600" algn="l" rtl="0">
              <a:lnSpc>
                <a:spcPct val="100000"/>
              </a:lnSpc>
              <a:spcBef>
                <a:spcPts val="1000"/>
              </a:spcBef>
              <a:spcAft>
                <a:spcPts val="0"/>
              </a:spcAft>
              <a:buClr>
                <a:schemeClr val="lt1"/>
              </a:buClr>
              <a:buSzPts val="1800"/>
              <a:buFont typeface="Lustria"/>
              <a:buNone/>
            </a:pPr>
            <a:endParaRPr/>
          </a:p>
          <a:p>
            <a:pPr marL="457200" lvl="0" indent="-228600" algn="l" rtl="0">
              <a:lnSpc>
                <a:spcPct val="100000"/>
              </a:lnSpc>
              <a:spcBef>
                <a:spcPts val="1000"/>
              </a:spcBef>
              <a:spcAft>
                <a:spcPts val="0"/>
              </a:spcAft>
              <a:buClr>
                <a:schemeClr val="lt1"/>
              </a:buClr>
              <a:buSzPts val="1800"/>
              <a:buFont typeface="Lustria"/>
              <a:buNone/>
            </a:pPr>
            <a:endParaRPr/>
          </a:p>
          <a:p>
            <a:pPr marL="457200" lvl="0" indent="-228600" algn="l" rtl="0">
              <a:lnSpc>
                <a:spcPct val="100000"/>
              </a:lnSpc>
              <a:spcBef>
                <a:spcPts val="1000"/>
              </a:spcBef>
              <a:spcAft>
                <a:spcPts val="0"/>
              </a:spcAft>
              <a:buClr>
                <a:schemeClr val="lt1"/>
              </a:buClr>
              <a:buSzPts val="1800"/>
              <a:buFont typeface="Lustria"/>
              <a:buNone/>
            </a:pPr>
            <a:endParaRPr/>
          </a:p>
          <a:p>
            <a:pPr marL="457200" lvl="0" indent="-228600" algn="l" rtl="0">
              <a:lnSpc>
                <a:spcPct val="100000"/>
              </a:lnSpc>
              <a:spcBef>
                <a:spcPts val="1000"/>
              </a:spcBef>
              <a:spcAft>
                <a:spcPts val="0"/>
              </a:spcAft>
              <a:buClr>
                <a:schemeClr val="lt1"/>
              </a:buClr>
              <a:buSzPts val="1800"/>
              <a:buFont typeface="Lustria"/>
              <a:buNone/>
            </a:pPr>
            <a:br>
              <a:rPr lang="en-US"/>
            </a:br>
            <a:endParaRPr/>
          </a:p>
        </p:txBody>
      </p:sp>
      <p:sp>
        <p:nvSpPr>
          <p:cNvPr id="367" name="Google Shape;367;p47"/>
          <p:cNvSpPr/>
          <p:nvPr/>
        </p:nvSpPr>
        <p:spPr>
          <a:xfrm>
            <a:off x="4107543" y="3256426"/>
            <a:ext cx="4891313" cy="1544608"/>
          </a:xfrm>
          <a:prstGeom prst="rect">
            <a:avLst/>
          </a:prstGeom>
          <a:solidFill>
            <a:srgbClr val="9FC5E8"/>
          </a:solidFill>
          <a:ln>
            <a:noFill/>
          </a:ln>
        </p:spPr>
        <p:txBody>
          <a:bodyPr spcFirstLastPara="1" wrap="square" lIns="80925" tIns="142825" rIns="0" bIns="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Leader, rooted in culturally responsive and sustaining pedagogical practices in literacy instruction and leadership.</a:t>
            </a:r>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900"/>
              <a:buFont typeface="Arial"/>
              <a:buNone/>
            </a:pPr>
            <a:r>
              <a:rPr lang="en-US" sz="1900" b="1" i="0" u="none" strike="noStrike" cap="none">
                <a:solidFill>
                  <a:schemeClr val="dk1"/>
                </a:solidFill>
                <a:latin typeface="Arial"/>
                <a:ea typeface="Arial"/>
                <a:cs typeface="Arial"/>
                <a:sym typeface="Arial"/>
              </a:rPr>
              <a:t>H</a:t>
            </a:r>
            <a:r>
              <a:rPr lang="en-US" sz="1200" b="1" i="0" u="none" strike="noStrike" cap="none">
                <a:solidFill>
                  <a:schemeClr val="dk1"/>
                </a:solidFill>
                <a:latin typeface="Arial"/>
                <a:ea typeface="Arial"/>
                <a:cs typeface="Arial"/>
                <a:sym typeface="Arial"/>
              </a:rPr>
              <a:t>arvard University Graduate School of  Professional Education</a:t>
            </a:r>
            <a:endParaRPr sz="1200" b="1" i="0" u="none" strike="noStrike" cap="none">
              <a:solidFill>
                <a:schemeClr val="dk1"/>
              </a:solidFill>
              <a:latin typeface="Arial"/>
              <a:ea typeface="Arial"/>
              <a:cs typeface="Arial"/>
              <a:sym typeface="Arial"/>
            </a:endParaRPr>
          </a:p>
        </p:txBody>
      </p:sp>
      <p:sp>
        <p:nvSpPr>
          <p:cNvPr id="368" name="Google Shape;368;p47" descr="Newark Public Schools (Charter)"/>
          <p:cNvSpPr/>
          <p:nvPr/>
        </p:nvSpPr>
        <p:spPr>
          <a:xfrm>
            <a:off x="123825" y="331788"/>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9" name="Google Shape;369;p47" descr="Harvard University Graduate School of Education"/>
          <p:cNvSpPr/>
          <p:nvPr/>
        </p:nvSpPr>
        <p:spPr>
          <a:xfrm>
            <a:off x="123825" y="620713"/>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8"/>
          <p:cNvSpPr txBox="1">
            <a:spLocks noGrp="1"/>
          </p:cNvSpPr>
          <p:nvPr>
            <p:ph type="ctrTitle"/>
          </p:nvPr>
        </p:nvSpPr>
        <p:spPr>
          <a:xfrm>
            <a:off x="685799" y="3925956"/>
            <a:ext cx="7772400" cy="977153"/>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5400"/>
              <a:buFont typeface="Lustria"/>
              <a:buNone/>
            </a:pPr>
            <a:r>
              <a:rPr lang="en-US"/>
              <a:t>Katie Garner</a:t>
            </a:r>
            <a:endParaRPr/>
          </a:p>
        </p:txBody>
      </p:sp>
      <p:pic>
        <p:nvPicPr>
          <p:cNvPr id="375" name="Google Shape;375;p48"/>
          <p:cNvPicPr preferRelativeResize="0"/>
          <p:nvPr/>
        </p:nvPicPr>
        <p:blipFill rotWithShape="1">
          <a:blip r:embed="rId3">
            <a:alphaModFix/>
          </a:blip>
          <a:srcRect/>
          <a:stretch/>
        </p:blipFill>
        <p:spPr>
          <a:xfrm>
            <a:off x="3428205" y="540925"/>
            <a:ext cx="2286000" cy="3143250"/>
          </a:xfrm>
          <a:prstGeom prst="rect">
            <a:avLst/>
          </a:prstGeom>
          <a:noFill/>
          <a:ln>
            <a:noFill/>
          </a:ln>
        </p:spPr>
      </p:pic>
      <p:pic>
        <p:nvPicPr>
          <p:cNvPr id="376" name="Google Shape;376;p48" descr="Image result for Maria Nichols"/>
          <p:cNvPicPr preferRelativeResize="0">
            <a:picLocks noGrp="1"/>
          </p:cNvPicPr>
          <p:nvPr>
            <p:ph type="pic" idx="2"/>
          </p:nvPr>
        </p:nvPicPr>
        <p:blipFill rotWithShape="1">
          <a:blip r:embed="rId4">
            <a:alphaModFix/>
          </a:blip>
          <a:srcRect l="1170" t="27" r="1153" b="-29"/>
          <a:stretch/>
        </p:blipFill>
        <p:spPr>
          <a:xfrm rot="-60000">
            <a:off x="2875528" y="433884"/>
            <a:ext cx="3708162" cy="3474720"/>
          </a:xfrm>
          <a:prstGeom prst="rect">
            <a:avLst/>
          </a:prstGeom>
          <a:no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pic>
      <p:sp>
        <p:nvSpPr>
          <p:cNvPr id="377" name="Google Shape;377;p48" descr="Katie Garner Author Educaton Keynote Speaker"/>
          <p:cNvSpPr/>
          <p:nvPr/>
        </p:nvSpPr>
        <p:spPr>
          <a:xfrm>
            <a:off x="166075" y="-144463"/>
            <a:ext cx="294299"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8" name="Google Shape;378;p48" descr="Katie Garner Author Educaton Keynote Speaker"/>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379" name="Google Shape;379;p48"/>
          <p:cNvPicPr preferRelativeResize="0"/>
          <p:nvPr/>
        </p:nvPicPr>
        <p:blipFill rotWithShape="1">
          <a:blip r:embed="rId5">
            <a:alphaModFix/>
          </a:blip>
          <a:srcRect/>
          <a:stretch/>
        </p:blipFill>
        <p:spPr>
          <a:xfrm>
            <a:off x="2622140" y="293017"/>
            <a:ext cx="4214938" cy="3756453"/>
          </a:xfrm>
          <a:prstGeom prst="rect">
            <a:avLst/>
          </a:prstGeom>
          <a:noFill/>
          <a:ln>
            <a:noFill/>
          </a:ln>
        </p:spPr>
      </p:pic>
      <p:sp>
        <p:nvSpPr>
          <p:cNvPr id="380" name="Google Shape;380;p48"/>
          <p:cNvSpPr txBox="1"/>
          <p:nvPr/>
        </p:nvSpPr>
        <p:spPr>
          <a:xfrm>
            <a:off x="1393371" y="4949370"/>
            <a:ext cx="6575100" cy="147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00" b="0" i="0" u="none" strike="noStrike" cap="none">
                <a:solidFill>
                  <a:schemeClr val="lt1"/>
                </a:solidFill>
                <a:latin typeface="Arial Black"/>
                <a:ea typeface="Arial Black"/>
                <a:cs typeface="Arial Black"/>
                <a:sym typeface="Arial Black"/>
              </a:rPr>
              <a:t>Infusing brain science into phonics instruction and providing educators with innovative yet practical ideas for aligning existing literacy curriculum and instruction with cutting-edge research, showing just how our brains learn best!</a:t>
            </a:r>
            <a:endParaRPr sz="1800" b="0" i="0" u="none" strike="noStrike" cap="none">
              <a:solidFill>
                <a:schemeClr val="lt1"/>
              </a:solidFill>
              <a:latin typeface="Arial Black"/>
              <a:ea typeface="Arial Black"/>
              <a:cs typeface="Arial Black"/>
              <a:sym typeface="Arial Black"/>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49"/>
          <p:cNvSpPr txBox="1">
            <a:spLocks noGrp="1"/>
          </p:cNvSpPr>
          <p:nvPr>
            <p:ph type="ctrTitle"/>
          </p:nvPr>
        </p:nvSpPr>
        <p:spPr>
          <a:xfrm>
            <a:off x="685799" y="3925956"/>
            <a:ext cx="7772400" cy="977153"/>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5400"/>
              <a:buFont typeface="Lustria"/>
              <a:buNone/>
            </a:pPr>
            <a:r>
              <a:rPr lang="en-US"/>
              <a:t>Patrice Brown</a:t>
            </a:r>
            <a:endParaRPr/>
          </a:p>
        </p:txBody>
      </p:sp>
      <p:pic>
        <p:nvPicPr>
          <p:cNvPr id="386" name="Google Shape;386;p49"/>
          <p:cNvPicPr preferRelativeResize="0"/>
          <p:nvPr/>
        </p:nvPicPr>
        <p:blipFill rotWithShape="1">
          <a:blip r:embed="rId3">
            <a:alphaModFix/>
          </a:blip>
          <a:srcRect/>
          <a:stretch/>
        </p:blipFill>
        <p:spPr>
          <a:xfrm>
            <a:off x="3428205" y="540925"/>
            <a:ext cx="2286000" cy="3143250"/>
          </a:xfrm>
          <a:prstGeom prst="rect">
            <a:avLst/>
          </a:prstGeom>
          <a:noFill/>
          <a:ln>
            <a:noFill/>
          </a:ln>
        </p:spPr>
      </p:pic>
      <p:sp>
        <p:nvSpPr>
          <p:cNvPr id="387" name="Google Shape;387;p49" descr="Katie Garner Author Educaton Keynote Speaker"/>
          <p:cNvSpPr/>
          <p:nvPr/>
        </p:nvSpPr>
        <p:spPr>
          <a:xfrm>
            <a:off x="166075" y="-144463"/>
            <a:ext cx="294299"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8" name="Google Shape;388;p49" descr="Katie Garner Author Educaton Keynote Speaker"/>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9" name="Google Shape;389;p49"/>
          <p:cNvSpPr txBox="1"/>
          <p:nvPr/>
        </p:nvSpPr>
        <p:spPr>
          <a:xfrm>
            <a:off x="1393371" y="4949370"/>
            <a:ext cx="6575100" cy="12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600" b="1" i="0" u="none" strike="noStrike" cap="none">
                <a:solidFill>
                  <a:srgbClr val="F1C232"/>
                </a:solidFill>
                <a:latin typeface="Architects Daughter"/>
                <a:ea typeface="Architects Daughter"/>
                <a:cs typeface="Architects Daughter"/>
                <a:sym typeface="Architects Daughter"/>
              </a:rPr>
              <a:t>Looking at literacy through the front door and the school door….</a:t>
            </a:r>
            <a:endParaRPr sz="3600" b="1" i="0" u="none" strike="noStrike" cap="none">
              <a:solidFill>
                <a:srgbClr val="F1C232"/>
              </a:solidFill>
              <a:latin typeface="Architects Daughter"/>
              <a:ea typeface="Architects Daughter"/>
              <a:cs typeface="Architects Daughter"/>
              <a:sym typeface="Architects Daughter"/>
            </a:endParaRPr>
          </a:p>
        </p:txBody>
      </p:sp>
      <p:pic>
        <p:nvPicPr>
          <p:cNvPr id="390" name="Google Shape;390;p49"/>
          <p:cNvPicPr preferRelativeResize="0">
            <a:picLocks noGrp="1"/>
          </p:cNvPicPr>
          <p:nvPr>
            <p:ph type="pic" idx="2"/>
          </p:nvPr>
        </p:nvPicPr>
        <p:blipFill rotWithShape="1">
          <a:blip r:embed="rId4">
            <a:alphaModFix/>
          </a:blip>
          <a:srcRect t="26329" b="26329"/>
          <a:stretch/>
        </p:blipFill>
        <p:spPr>
          <a:xfrm rot="-60000">
            <a:off x="2055387" y="331981"/>
            <a:ext cx="5167968" cy="3467286"/>
          </a:xfrm>
          <a:prstGeom prst="rect">
            <a:avLst/>
          </a:prstGeom>
          <a:solidFill>
            <a:srgbClr val="3F3F3F"/>
          </a:solid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0"/>
          <p:cNvSpPr txBox="1">
            <a:spLocks noGrp="1"/>
          </p:cNvSpPr>
          <p:nvPr>
            <p:ph type="title"/>
          </p:nvPr>
        </p:nvSpPr>
        <p:spPr>
          <a:xfrm>
            <a:off x="902243" y="2176198"/>
            <a:ext cx="7776882" cy="1014984"/>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3600"/>
              <a:buFont typeface="Lustria"/>
              <a:buNone/>
            </a:pPr>
            <a:r>
              <a:rPr lang="en-US"/>
              <a:t>Virginia Berninger</a:t>
            </a:r>
            <a:endParaRPr/>
          </a:p>
        </p:txBody>
      </p:sp>
      <p:pic>
        <p:nvPicPr>
          <p:cNvPr id="396" name="Google Shape;396;p50"/>
          <p:cNvPicPr preferRelativeResize="0">
            <a:picLocks noGrp="1"/>
          </p:cNvPicPr>
          <p:nvPr>
            <p:ph type="pic" idx="2"/>
          </p:nvPr>
        </p:nvPicPr>
        <p:blipFill rotWithShape="1">
          <a:blip r:embed="rId3">
            <a:alphaModFix/>
          </a:blip>
          <a:srcRect t="8422" b="8421"/>
          <a:stretch/>
        </p:blipFill>
        <p:spPr>
          <a:xfrm>
            <a:off x="3352800" y="405279"/>
            <a:ext cx="3144982" cy="2088946"/>
          </a:xfrm>
          <a:prstGeom prst="rect">
            <a:avLst/>
          </a:prstGeom>
          <a:solidFill>
            <a:srgbClr val="3F3F3F"/>
          </a:solid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pic>
      <p:sp>
        <p:nvSpPr>
          <p:cNvPr id="397" name="Google Shape;397;p50"/>
          <p:cNvSpPr txBox="1">
            <a:spLocks noGrp="1"/>
          </p:cNvSpPr>
          <p:nvPr>
            <p:ph type="body" idx="1"/>
          </p:nvPr>
        </p:nvSpPr>
        <p:spPr>
          <a:xfrm>
            <a:off x="204829" y="3191182"/>
            <a:ext cx="9171709" cy="1676401"/>
          </a:xfrm>
          <a:prstGeom prst="rect">
            <a:avLst/>
          </a:prstGeom>
          <a:noFill/>
          <a:ln>
            <a:noFill/>
          </a:ln>
        </p:spPr>
        <p:txBody>
          <a:bodyPr spcFirstLastPara="1" wrap="square" lIns="91425" tIns="45700" rIns="91425" bIns="45700" anchor="t" anchorCtr="0">
            <a:noAutofit/>
          </a:bodyPr>
          <a:lstStyle/>
          <a:p>
            <a:pPr marL="514350" lvl="0" indent="-285750" algn="ctr" rtl="0">
              <a:lnSpc>
                <a:spcPct val="100000"/>
              </a:lnSpc>
              <a:spcBef>
                <a:spcPts val="300"/>
              </a:spcBef>
              <a:spcAft>
                <a:spcPts val="0"/>
              </a:spcAft>
              <a:buSzPts val="1800"/>
              <a:buFont typeface="Arial"/>
              <a:buChar char="•"/>
            </a:pPr>
            <a:r>
              <a:rPr lang="en-US"/>
              <a:t>The Contrasting Writing Disabilities of  Dysgraphia, Dyslexia, and Oral and Written Language Learning Disability </a:t>
            </a:r>
            <a:endParaRPr/>
          </a:p>
          <a:p>
            <a:pPr marL="228600" lvl="0" indent="0" algn="ctr" rtl="0">
              <a:lnSpc>
                <a:spcPct val="100000"/>
              </a:lnSpc>
              <a:spcBef>
                <a:spcPts val="300"/>
              </a:spcBef>
              <a:spcAft>
                <a:spcPts val="0"/>
              </a:spcAft>
              <a:buSzPts val="1800"/>
              <a:buNone/>
            </a:pPr>
            <a:endParaRPr sz="1200"/>
          </a:p>
          <a:p>
            <a:pPr marL="514350" lvl="0" indent="-285750" algn="ctr" rtl="0">
              <a:lnSpc>
                <a:spcPct val="100000"/>
              </a:lnSpc>
              <a:spcBef>
                <a:spcPts val="300"/>
              </a:spcBef>
              <a:spcAft>
                <a:spcPts val="0"/>
              </a:spcAft>
              <a:buSzPts val="1800"/>
              <a:buFont typeface="Arial"/>
              <a:buChar char="•"/>
            </a:pPr>
            <a:r>
              <a:rPr lang="en-US"/>
              <a:t>The Contribution of Writing to Reading</a:t>
            </a:r>
            <a:endParaRPr/>
          </a:p>
          <a:p>
            <a:pPr marL="228600" lvl="0" indent="0" algn="ctr" rtl="0">
              <a:lnSpc>
                <a:spcPct val="100000"/>
              </a:lnSpc>
              <a:spcBef>
                <a:spcPts val="300"/>
              </a:spcBef>
              <a:spcAft>
                <a:spcPts val="0"/>
              </a:spcAft>
              <a:buSzPts val="1800"/>
              <a:buNone/>
            </a:pPr>
            <a:endParaRPr sz="1200"/>
          </a:p>
          <a:p>
            <a:pPr marL="514350" lvl="0" indent="-285750" algn="ctr" rtl="0">
              <a:lnSpc>
                <a:spcPct val="100000"/>
              </a:lnSpc>
              <a:spcBef>
                <a:spcPts val="300"/>
              </a:spcBef>
              <a:spcAft>
                <a:spcPts val="0"/>
              </a:spcAft>
              <a:buSzPts val="1800"/>
              <a:buFont typeface="Arial"/>
              <a:buChar char="•"/>
            </a:pPr>
            <a:r>
              <a:rPr lang="en-US"/>
              <a:t>The Other Three Tier Model for Reading and Writing: Screen-Intervene for Prevention, Problem Solving Consultation, and Treatment-Relevant Differential Diagnosis of SLDs</a:t>
            </a:r>
            <a:br>
              <a:rPr lang="en-US"/>
            </a:br>
            <a:endParaRPr/>
          </a:p>
          <a:p>
            <a:pPr marL="457200" lvl="0" indent="-228600" algn="ctr" rtl="0">
              <a:lnSpc>
                <a:spcPct val="100000"/>
              </a:lnSpc>
              <a:spcBef>
                <a:spcPts val="300"/>
              </a:spcBef>
              <a:spcAft>
                <a:spcPts val="0"/>
              </a:spcAft>
              <a:buClr>
                <a:schemeClr val="lt1"/>
              </a:buClr>
              <a:buSzPts val="1800"/>
              <a:buFont typeface="Lustria"/>
              <a:buNone/>
            </a:pPr>
            <a:br>
              <a:rPr lang="en-US"/>
            </a:br>
            <a:br>
              <a:rPr lang="en-US"/>
            </a:br>
            <a:endParaRPr/>
          </a:p>
        </p:txBody>
      </p:sp>
      <p:pic>
        <p:nvPicPr>
          <p:cNvPr id="398" name="Google Shape;398;p50"/>
          <p:cNvPicPr preferRelativeResize="0"/>
          <p:nvPr/>
        </p:nvPicPr>
        <p:blipFill rotWithShape="1">
          <a:blip r:embed="rId4">
            <a:alphaModFix/>
          </a:blip>
          <a:srcRect/>
          <a:stretch/>
        </p:blipFill>
        <p:spPr>
          <a:xfrm rot="-977162">
            <a:off x="663066" y="470641"/>
            <a:ext cx="1690255" cy="2396129"/>
          </a:xfrm>
          <a:prstGeom prst="rect">
            <a:avLst/>
          </a:prstGeom>
          <a:noFill/>
          <a:ln>
            <a:noFill/>
          </a:ln>
        </p:spPr>
      </p:pic>
      <p:pic>
        <p:nvPicPr>
          <p:cNvPr id="399" name="Google Shape;399;p50"/>
          <p:cNvPicPr preferRelativeResize="0"/>
          <p:nvPr/>
        </p:nvPicPr>
        <p:blipFill rotWithShape="1">
          <a:blip r:embed="rId5">
            <a:alphaModFix/>
          </a:blip>
          <a:srcRect/>
          <a:stretch/>
        </p:blipFill>
        <p:spPr>
          <a:xfrm rot="1482431">
            <a:off x="7222542" y="598653"/>
            <a:ext cx="1423169" cy="2140104"/>
          </a:xfrm>
          <a:prstGeom prst="rect">
            <a:avLst/>
          </a:prstGeom>
          <a:noFill/>
          <a:ln>
            <a:noFill/>
          </a:ln>
        </p:spPr>
      </p:pic>
      <p:pic>
        <p:nvPicPr>
          <p:cNvPr id="400" name="Google Shape;400;p50"/>
          <p:cNvPicPr preferRelativeResize="0"/>
          <p:nvPr/>
        </p:nvPicPr>
        <p:blipFill rotWithShape="1">
          <a:blip r:embed="rId6">
            <a:alphaModFix/>
          </a:blip>
          <a:srcRect l="33515" r="33031" b="9595"/>
          <a:stretch/>
        </p:blipFill>
        <p:spPr>
          <a:xfrm>
            <a:off x="1138754" y="5489652"/>
            <a:ext cx="911719" cy="1293460"/>
          </a:xfrm>
          <a:prstGeom prst="rect">
            <a:avLst/>
          </a:prstGeom>
          <a:noFill/>
          <a:ln>
            <a:noFill/>
          </a:ln>
        </p:spPr>
      </p:pic>
      <p:pic>
        <p:nvPicPr>
          <p:cNvPr id="401" name="Google Shape;401;p50"/>
          <p:cNvPicPr preferRelativeResize="0"/>
          <p:nvPr/>
        </p:nvPicPr>
        <p:blipFill rotWithShape="1">
          <a:blip r:embed="rId7">
            <a:alphaModFix/>
          </a:blip>
          <a:srcRect l="29879" r="29878"/>
          <a:stretch/>
        </p:blipFill>
        <p:spPr>
          <a:xfrm>
            <a:off x="7930862" y="5470183"/>
            <a:ext cx="991466" cy="1293460"/>
          </a:xfrm>
          <a:prstGeom prst="rect">
            <a:avLst/>
          </a:prstGeom>
          <a:noFill/>
          <a:ln>
            <a:noFill/>
          </a:ln>
        </p:spPr>
      </p:pic>
      <p:pic>
        <p:nvPicPr>
          <p:cNvPr id="402" name="Google Shape;402;p50"/>
          <p:cNvPicPr preferRelativeResize="0"/>
          <p:nvPr/>
        </p:nvPicPr>
        <p:blipFill rotWithShape="1">
          <a:blip r:embed="rId8">
            <a:alphaModFix/>
          </a:blip>
          <a:srcRect l="17030" r="18322"/>
          <a:stretch/>
        </p:blipFill>
        <p:spPr>
          <a:xfrm>
            <a:off x="3479437" y="5564540"/>
            <a:ext cx="787764" cy="1218572"/>
          </a:xfrm>
          <a:prstGeom prst="rect">
            <a:avLst/>
          </a:prstGeom>
          <a:noFill/>
          <a:ln>
            <a:noFill/>
          </a:ln>
        </p:spPr>
      </p:pic>
      <p:pic>
        <p:nvPicPr>
          <p:cNvPr id="403" name="Google Shape;403;p50"/>
          <p:cNvPicPr preferRelativeResize="0"/>
          <p:nvPr/>
        </p:nvPicPr>
        <p:blipFill rotWithShape="1">
          <a:blip r:embed="rId9">
            <a:alphaModFix/>
          </a:blip>
          <a:srcRect/>
          <a:stretch/>
        </p:blipFill>
        <p:spPr>
          <a:xfrm>
            <a:off x="5942502" y="5564540"/>
            <a:ext cx="873716" cy="129372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1"/>
          <p:cNvSpPr txBox="1">
            <a:spLocks noGrp="1"/>
          </p:cNvSpPr>
          <p:nvPr>
            <p:ph type="ctrTitle"/>
          </p:nvPr>
        </p:nvSpPr>
        <p:spPr>
          <a:xfrm>
            <a:off x="685800" y="4114800"/>
            <a:ext cx="7772400" cy="9771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5400"/>
              <a:buFont typeface="Lustria"/>
              <a:buNone/>
            </a:pPr>
            <a:r>
              <a:rPr lang="en-US"/>
              <a:t>Bryan Collier</a:t>
            </a:r>
            <a:endParaRPr/>
          </a:p>
        </p:txBody>
      </p:sp>
      <p:sp>
        <p:nvSpPr>
          <p:cNvPr id="409" name="Google Shape;409;p51"/>
          <p:cNvSpPr txBox="1">
            <a:spLocks noGrp="1"/>
          </p:cNvSpPr>
          <p:nvPr>
            <p:ph type="subTitle" idx="1"/>
          </p:nvPr>
        </p:nvSpPr>
        <p:spPr>
          <a:xfrm>
            <a:off x="685800" y="5343790"/>
            <a:ext cx="7770813" cy="874058"/>
          </a:xfrm>
          <a:prstGeom prst="rect">
            <a:avLst/>
          </a:prstGeom>
          <a:noFill/>
          <a:ln>
            <a:noFill/>
          </a:ln>
        </p:spPr>
        <p:txBody>
          <a:bodyPr spcFirstLastPara="1" wrap="square" lIns="91425" tIns="45700" rIns="91425" bIns="45700" anchor="t" anchorCtr="0">
            <a:noAutofit/>
          </a:bodyPr>
          <a:lstStyle/>
          <a:p>
            <a:pPr marL="457200" lvl="0" indent="-368300" algn="ctr" rtl="0">
              <a:lnSpc>
                <a:spcPct val="100000"/>
              </a:lnSpc>
              <a:spcBef>
                <a:spcPts val="300"/>
              </a:spcBef>
              <a:spcAft>
                <a:spcPts val="0"/>
              </a:spcAft>
              <a:buClr>
                <a:schemeClr val="lt1"/>
              </a:buClr>
              <a:buSzPts val="2000"/>
              <a:buFont typeface="Lustria"/>
              <a:buNone/>
            </a:pPr>
            <a:br>
              <a:rPr lang="en-US"/>
            </a:br>
            <a:endParaRPr/>
          </a:p>
        </p:txBody>
      </p:sp>
      <p:pic>
        <p:nvPicPr>
          <p:cNvPr id="410" name="Google Shape;410;p51" descr="Trombone Shorty"/>
          <p:cNvPicPr preferRelativeResize="0"/>
          <p:nvPr/>
        </p:nvPicPr>
        <p:blipFill rotWithShape="1">
          <a:blip r:embed="rId3">
            <a:alphaModFix/>
          </a:blip>
          <a:srcRect/>
          <a:stretch/>
        </p:blipFill>
        <p:spPr>
          <a:xfrm rot="563227">
            <a:off x="638653" y="776779"/>
            <a:ext cx="1554147" cy="1505796"/>
          </a:xfrm>
          <a:prstGeom prst="rect">
            <a:avLst/>
          </a:prstGeom>
          <a:noFill/>
          <a:ln>
            <a:noFill/>
          </a:ln>
        </p:spPr>
      </p:pic>
      <p:pic>
        <p:nvPicPr>
          <p:cNvPr id="411" name="Google Shape;411;p51" descr="Between the Lines: How Ernie Barnes Went from the Football Field to the Art Gallery"/>
          <p:cNvPicPr preferRelativeResize="0"/>
          <p:nvPr/>
        </p:nvPicPr>
        <p:blipFill rotWithShape="1">
          <a:blip r:embed="rId4">
            <a:alphaModFix/>
          </a:blip>
          <a:srcRect/>
          <a:stretch/>
        </p:blipFill>
        <p:spPr>
          <a:xfrm rot="1244208">
            <a:off x="7236868" y="370236"/>
            <a:ext cx="1394068" cy="1841860"/>
          </a:xfrm>
          <a:prstGeom prst="rect">
            <a:avLst/>
          </a:prstGeom>
          <a:noFill/>
          <a:ln>
            <a:noFill/>
          </a:ln>
        </p:spPr>
      </p:pic>
      <p:pic>
        <p:nvPicPr>
          <p:cNvPr id="412" name="Google Shape;412;p51" descr="Knock Knock: My Dad's Dream for Me"/>
          <p:cNvPicPr preferRelativeResize="0"/>
          <p:nvPr/>
        </p:nvPicPr>
        <p:blipFill rotWithShape="1">
          <a:blip r:embed="rId5">
            <a:alphaModFix/>
          </a:blip>
          <a:srcRect/>
          <a:stretch/>
        </p:blipFill>
        <p:spPr>
          <a:xfrm rot="-538121">
            <a:off x="7241538" y="2737955"/>
            <a:ext cx="1385559" cy="1756116"/>
          </a:xfrm>
          <a:prstGeom prst="rect">
            <a:avLst/>
          </a:prstGeom>
          <a:noFill/>
          <a:ln>
            <a:noFill/>
          </a:ln>
        </p:spPr>
      </p:pic>
      <p:pic>
        <p:nvPicPr>
          <p:cNvPr id="413" name="Google Shape;413;p51" descr="Thurgood"/>
          <p:cNvPicPr preferRelativeResize="0"/>
          <p:nvPr/>
        </p:nvPicPr>
        <p:blipFill rotWithShape="1">
          <a:blip r:embed="rId6">
            <a:alphaModFix/>
          </a:blip>
          <a:srcRect/>
          <a:stretch/>
        </p:blipFill>
        <p:spPr>
          <a:xfrm>
            <a:off x="731459" y="2842642"/>
            <a:ext cx="1368533" cy="1374840"/>
          </a:xfrm>
          <a:prstGeom prst="rect">
            <a:avLst/>
          </a:prstGeom>
          <a:noFill/>
          <a:ln>
            <a:noFill/>
          </a:ln>
        </p:spPr>
      </p:pic>
      <p:pic>
        <p:nvPicPr>
          <p:cNvPr id="414" name="Google Shape;414;p51" descr="City Shapes"/>
          <p:cNvPicPr preferRelativeResize="0"/>
          <p:nvPr/>
        </p:nvPicPr>
        <p:blipFill rotWithShape="1">
          <a:blip r:embed="rId7">
            <a:alphaModFix/>
          </a:blip>
          <a:srcRect/>
          <a:stretch/>
        </p:blipFill>
        <p:spPr>
          <a:xfrm rot="-838663">
            <a:off x="3467598" y="5197282"/>
            <a:ext cx="1089025" cy="1396514"/>
          </a:xfrm>
          <a:prstGeom prst="rect">
            <a:avLst/>
          </a:prstGeom>
          <a:noFill/>
          <a:ln>
            <a:noFill/>
          </a:ln>
        </p:spPr>
      </p:pic>
      <p:pic>
        <p:nvPicPr>
          <p:cNvPr id="415" name="Google Shape;415;p51" descr="Dave the Potter: Artist, Poet, Slave"/>
          <p:cNvPicPr preferRelativeResize="0"/>
          <p:nvPr/>
        </p:nvPicPr>
        <p:blipFill rotWithShape="1">
          <a:blip r:embed="rId8">
            <a:alphaModFix/>
          </a:blip>
          <a:srcRect/>
          <a:stretch/>
        </p:blipFill>
        <p:spPr>
          <a:xfrm>
            <a:off x="685800" y="5174746"/>
            <a:ext cx="1979044" cy="1529899"/>
          </a:xfrm>
          <a:prstGeom prst="rect">
            <a:avLst/>
          </a:prstGeom>
          <a:noFill/>
          <a:ln>
            <a:noFill/>
          </a:ln>
        </p:spPr>
      </p:pic>
      <p:pic>
        <p:nvPicPr>
          <p:cNvPr id="416" name="Google Shape;416;p51" descr="Uptown (Rise and Shine)"/>
          <p:cNvPicPr preferRelativeResize="0"/>
          <p:nvPr/>
        </p:nvPicPr>
        <p:blipFill rotWithShape="1">
          <a:blip r:embed="rId9">
            <a:alphaModFix/>
          </a:blip>
          <a:srcRect/>
          <a:stretch/>
        </p:blipFill>
        <p:spPr>
          <a:xfrm rot="1155521">
            <a:off x="5111298" y="5227064"/>
            <a:ext cx="1104905" cy="1425262"/>
          </a:xfrm>
          <a:prstGeom prst="rect">
            <a:avLst/>
          </a:prstGeom>
          <a:noFill/>
          <a:ln>
            <a:noFill/>
          </a:ln>
        </p:spPr>
      </p:pic>
      <p:pic>
        <p:nvPicPr>
          <p:cNvPr id="417" name="Google Shape;417;p51" descr="Twelve Rounds to Glory (12 Rounds to Glory): The Story of Muhammad Ali"/>
          <p:cNvPicPr preferRelativeResize="0"/>
          <p:nvPr/>
        </p:nvPicPr>
        <p:blipFill rotWithShape="1">
          <a:blip r:embed="rId10">
            <a:alphaModFix/>
          </a:blip>
          <a:srcRect/>
          <a:stretch/>
        </p:blipFill>
        <p:spPr>
          <a:xfrm>
            <a:off x="6810170" y="5174746"/>
            <a:ext cx="1646443" cy="1501776"/>
          </a:xfrm>
          <a:prstGeom prst="rect">
            <a:avLst/>
          </a:prstGeom>
          <a:noFill/>
          <a:ln>
            <a:noFill/>
          </a:ln>
        </p:spPr>
      </p:pic>
      <p:pic>
        <p:nvPicPr>
          <p:cNvPr id="418" name="Google Shape;418;p51"/>
          <p:cNvPicPr preferRelativeResize="0"/>
          <p:nvPr/>
        </p:nvPicPr>
        <p:blipFill>
          <a:blip r:embed="rId11">
            <a:alphaModFix/>
          </a:blip>
          <a:stretch>
            <a:fillRect/>
          </a:stretch>
        </p:blipFill>
        <p:spPr>
          <a:xfrm>
            <a:off x="3006737" y="400639"/>
            <a:ext cx="3173713" cy="3562961"/>
          </a:xfrm>
          <a:prstGeom prst="rect">
            <a:avLst/>
          </a:prstGeom>
          <a:noFill/>
          <a:ln w="152400" cap="flat" cmpd="sng">
            <a:solidFill>
              <a:srgbClr val="F1C232"/>
            </a:solidFill>
            <a:prstDash val="solid"/>
            <a:round/>
            <a:headEnd type="none" w="sm" len="sm"/>
            <a:tailEnd type="none" w="sm" len="sm"/>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2"/>
          <p:cNvSpPr txBox="1">
            <a:spLocks noGrp="1"/>
          </p:cNvSpPr>
          <p:nvPr>
            <p:ph type="ctrTitle"/>
          </p:nvPr>
        </p:nvSpPr>
        <p:spPr>
          <a:xfrm>
            <a:off x="685800" y="4267200"/>
            <a:ext cx="7772400" cy="977153"/>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5400"/>
              <a:buFont typeface="Lustria"/>
              <a:buNone/>
            </a:pPr>
            <a:r>
              <a:rPr lang="en-US"/>
              <a:t>Lynne Dorfman</a:t>
            </a:r>
            <a:endParaRPr/>
          </a:p>
        </p:txBody>
      </p:sp>
      <p:sp>
        <p:nvSpPr>
          <p:cNvPr id="424" name="Google Shape;424;p52"/>
          <p:cNvSpPr txBox="1">
            <a:spLocks noGrp="1"/>
          </p:cNvSpPr>
          <p:nvPr>
            <p:ph type="subTitle" idx="1"/>
          </p:nvPr>
        </p:nvSpPr>
        <p:spPr>
          <a:xfrm>
            <a:off x="685799" y="5257800"/>
            <a:ext cx="7770813" cy="874058"/>
          </a:xfrm>
          <a:prstGeom prst="rect">
            <a:avLst/>
          </a:prstGeom>
          <a:noFill/>
          <a:ln>
            <a:noFill/>
          </a:ln>
        </p:spPr>
        <p:txBody>
          <a:bodyPr spcFirstLastPara="1" wrap="square" lIns="91425" tIns="45700" rIns="91425" bIns="45700" anchor="t" anchorCtr="0">
            <a:noAutofit/>
          </a:bodyPr>
          <a:lstStyle/>
          <a:p>
            <a:pPr marL="457200" lvl="0" indent="-368300" algn="ctr" rtl="0">
              <a:lnSpc>
                <a:spcPct val="100000"/>
              </a:lnSpc>
              <a:spcBef>
                <a:spcPts val="300"/>
              </a:spcBef>
              <a:spcAft>
                <a:spcPts val="0"/>
              </a:spcAft>
              <a:buClr>
                <a:schemeClr val="lt1"/>
              </a:buClr>
              <a:buSzPts val="2000"/>
              <a:buFont typeface="Lustria"/>
              <a:buNone/>
            </a:pPr>
            <a:r>
              <a:rPr lang="en-US"/>
              <a:t>Writing Workshop</a:t>
            </a:r>
            <a:endParaRPr/>
          </a:p>
        </p:txBody>
      </p:sp>
      <p:pic>
        <p:nvPicPr>
          <p:cNvPr id="425" name="Google Shape;425;p52"/>
          <p:cNvPicPr preferRelativeResize="0"/>
          <p:nvPr/>
        </p:nvPicPr>
        <p:blipFill>
          <a:blip r:embed="rId3">
            <a:alphaModFix/>
          </a:blip>
          <a:stretch>
            <a:fillRect/>
          </a:stretch>
        </p:blipFill>
        <p:spPr>
          <a:xfrm rot="-578436">
            <a:off x="2799647" y="885094"/>
            <a:ext cx="3227154" cy="3227133"/>
          </a:xfrm>
          <a:prstGeom prst="rect">
            <a:avLst/>
          </a:prstGeom>
          <a:noFill/>
          <a:ln w="88900" cap="flat" cmpd="sng">
            <a:solidFill>
              <a:schemeClr val="lt1"/>
            </a:solidFill>
            <a:prstDash val="solid"/>
            <a:miter lim="8000"/>
            <a:headEnd type="none" w="sm" len="sm"/>
            <a:tailEnd type="none" w="sm" len="sm"/>
          </a:ln>
          <a:effectLst>
            <a:outerShdw blurRad="127000" sx="102000" sy="102000" algn="ctr" rotWithShape="0">
              <a:srgbClr val="000000">
                <a:alpha val="40000"/>
              </a:srgbClr>
            </a:outerShdw>
          </a:effectLst>
        </p:spPr>
      </p:pic>
      <p:pic>
        <p:nvPicPr>
          <p:cNvPr id="426" name="Google Shape;426;p52"/>
          <p:cNvPicPr preferRelativeResize="0"/>
          <p:nvPr/>
        </p:nvPicPr>
        <p:blipFill>
          <a:blip r:embed="rId4">
            <a:alphaModFix/>
          </a:blip>
          <a:stretch>
            <a:fillRect/>
          </a:stretch>
        </p:blipFill>
        <p:spPr>
          <a:xfrm>
            <a:off x="295929" y="4506675"/>
            <a:ext cx="1581251" cy="19703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53"/>
          <p:cNvSpPr txBox="1">
            <a:spLocks noGrp="1"/>
          </p:cNvSpPr>
          <p:nvPr>
            <p:ph type="title"/>
          </p:nvPr>
        </p:nvSpPr>
        <p:spPr>
          <a:xfrm>
            <a:off x="1052945" y="248827"/>
            <a:ext cx="7174209" cy="116128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3600"/>
              <a:buFont typeface="Lustria"/>
              <a:buNone/>
            </a:pPr>
            <a:r>
              <a:rPr lang="en-US" sz="6000"/>
              <a:t>Keynote Speaker</a:t>
            </a:r>
            <a:endParaRPr sz="6000"/>
          </a:p>
        </p:txBody>
      </p:sp>
      <p:sp>
        <p:nvSpPr>
          <p:cNvPr id="432" name="Google Shape;432;p53"/>
          <p:cNvSpPr txBox="1">
            <a:spLocks noGrp="1"/>
          </p:cNvSpPr>
          <p:nvPr>
            <p:ph type="body" idx="1"/>
          </p:nvPr>
        </p:nvSpPr>
        <p:spPr>
          <a:xfrm>
            <a:off x="3325091" y="1410115"/>
            <a:ext cx="5818909" cy="3584448"/>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1000"/>
              </a:spcBef>
              <a:spcAft>
                <a:spcPts val="0"/>
              </a:spcAft>
              <a:buClr>
                <a:schemeClr val="lt1"/>
              </a:buClr>
              <a:buSzPts val="1800"/>
              <a:buFont typeface="Lustria"/>
              <a:buNone/>
            </a:pPr>
            <a:r>
              <a:rPr lang="en-US" sz="6000" b="1"/>
              <a:t>Kenneth Kunz</a:t>
            </a:r>
            <a:endParaRPr sz="6000"/>
          </a:p>
          <a:p>
            <a:pPr marL="457200" lvl="0" indent="-228600" algn="l" rtl="0">
              <a:lnSpc>
                <a:spcPct val="100000"/>
              </a:lnSpc>
              <a:spcBef>
                <a:spcPts val="1000"/>
              </a:spcBef>
              <a:spcAft>
                <a:spcPts val="0"/>
              </a:spcAft>
              <a:buClr>
                <a:schemeClr val="lt1"/>
              </a:buClr>
              <a:buSzPts val="1800"/>
              <a:buFont typeface="Lustria"/>
              <a:buNone/>
            </a:pPr>
            <a:endParaRPr/>
          </a:p>
          <a:p>
            <a:pPr marL="457200" lvl="0" indent="-228600" algn="l" rtl="0">
              <a:lnSpc>
                <a:spcPct val="100000"/>
              </a:lnSpc>
              <a:spcBef>
                <a:spcPts val="1000"/>
              </a:spcBef>
              <a:spcAft>
                <a:spcPts val="0"/>
              </a:spcAft>
              <a:buClr>
                <a:schemeClr val="lt1"/>
              </a:buClr>
              <a:buSzPts val="1800"/>
              <a:buFont typeface="Lustria"/>
              <a:buNone/>
            </a:pPr>
            <a:endParaRPr/>
          </a:p>
          <a:p>
            <a:pPr marL="457200" lvl="0" indent="-228600" algn="l" rtl="0">
              <a:lnSpc>
                <a:spcPct val="100000"/>
              </a:lnSpc>
              <a:spcBef>
                <a:spcPts val="1000"/>
              </a:spcBef>
              <a:spcAft>
                <a:spcPts val="0"/>
              </a:spcAft>
              <a:buClr>
                <a:schemeClr val="lt1"/>
              </a:buClr>
              <a:buSzPts val="1800"/>
              <a:buFont typeface="Lustria"/>
              <a:buNone/>
            </a:pPr>
            <a:br>
              <a:rPr lang="en-US"/>
            </a:br>
            <a:endParaRPr/>
          </a:p>
        </p:txBody>
      </p:sp>
      <p:sp>
        <p:nvSpPr>
          <p:cNvPr id="433" name="Google Shape;433;p53" descr="Newark Public Schools (Charter)"/>
          <p:cNvSpPr/>
          <p:nvPr/>
        </p:nvSpPr>
        <p:spPr>
          <a:xfrm>
            <a:off x="123825" y="331788"/>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4" name="Google Shape;434;p53" descr="Harvard University Graduate School of Education"/>
          <p:cNvSpPr/>
          <p:nvPr/>
        </p:nvSpPr>
        <p:spPr>
          <a:xfrm>
            <a:off x="123825" y="620713"/>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435" name="Google Shape;435;p53" descr="Image result for Kenneth Kunz"/>
          <p:cNvPicPr preferRelativeResize="0">
            <a:picLocks noGrp="1"/>
          </p:cNvPicPr>
          <p:nvPr>
            <p:ph type="pic" idx="2"/>
          </p:nvPr>
        </p:nvPicPr>
        <p:blipFill rotWithShape="1">
          <a:blip r:embed="rId3">
            <a:alphaModFix/>
          </a:blip>
          <a:srcRect l="599" r="600"/>
          <a:stretch/>
        </p:blipFill>
        <p:spPr>
          <a:xfrm rot="-1118794">
            <a:off x="895346" y="1753331"/>
            <a:ext cx="2859811" cy="4342287"/>
          </a:xfrm>
          <a:prstGeom prst="rect">
            <a:avLst/>
          </a:prstGeom>
          <a:no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pic>
      <p:pic>
        <p:nvPicPr>
          <p:cNvPr id="436" name="Google Shape;436;p53"/>
          <p:cNvPicPr preferRelativeResize="0"/>
          <p:nvPr/>
        </p:nvPicPr>
        <p:blipFill rotWithShape="1">
          <a:blip r:embed="rId4">
            <a:alphaModFix/>
          </a:blip>
          <a:srcRect/>
          <a:stretch/>
        </p:blipFill>
        <p:spPr>
          <a:xfrm rot="349829">
            <a:off x="5136198" y="2691617"/>
            <a:ext cx="2550620" cy="361061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4"/>
          <p:cNvSpPr txBox="1">
            <a:spLocks noGrp="1"/>
          </p:cNvSpPr>
          <p:nvPr>
            <p:ph type="title"/>
          </p:nvPr>
        </p:nvSpPr>
        <p:spPr>
          <a:xfrm>
            <a:off x="404227" y="0"/>
            <a:ext cx="8739773" cy="116128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3600"/>
              <a:buFont typeface="Lustria"/>
              <a:buNone/>
            </a:pPr>
            <a:r>
              <a:rPr lang="en-US"/>
              <a:t>Literacy Lottery Scholarship Fund Drive</a:t>
            </a:r>
            <a:endParaRPr/>
          </a:p>
        </p:txBody>
      </p:sp>
      <p:pic>
        <p:nvPicPr>
          <p:cNvPr id="442" name="Google Shape;442;p54"/>
          <p:cNvPicPr preferRelativeResize="0">
            <a:picLocks noGrp="1"/>
          </p:cNvPicPr>
          <p:nvPr>
            <p:ph type="pic" idx="2"/>
          </p:nvPr>
        </p:nvPicPr>
        <p:blipFill rotWithShape="1">
          <a:blip r:embed="rId3">
            <a:alphaModFix/>
          </a:blip>
          <a:srcRect t="2625" b="2624"/>
          <a:stretch/>
        </p:blipFill>
        <p:spPr>
          <a:xfrm rot="-493841">
            <a:off x="554453" y="1671603"/>
            <a:ext cx="2910106" cy="3676462"/>
          </a:xfrm>
          <a:prstGeom prst="rect">
            <a:avLst/>
          </a:prstGeom>
          <a:solidFill>
            <a:srgbClr val="3F3F3F"/>
          </a:solid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pic>
      <p:graphicFrame>
        <p:nvGraphicFramePr>
          <p:cNvPr id="443" name="Google Shape;443;p54"/>
          <p:cNvGraphicFramePr/>
          <p:nvPr/>
        </p:nvGraphicFramePr>
        <p:xfrm>
          <a:off x="4085842" y="1274617"/>
          <a:ext cx="3000000" cy="3000000"/>
        </p:xfrm>
        <a:graphic>
          <a:graphicData uri="http://schemas.openxmlformats.org/drawingml/2006/table">
            <a:tbl>
              <a:tblPr>
                <a:noFill/>
                <a:tableStyleId>{05E50484-D19B-4369-BDE8-B4B6538C3094}</a:tableStyleId>
              </a:tblPr>
              <a:tblGrid>
                <a:gridCol w="4627425">
                  <a:extLst>
                    <a:ext uri="{9D8B030D-6E8A-4147-A177-3AD203B41FA5}">
                      <a16:colId xmlns:a16="http://schemas.microsoft.com/office/drawing/2014/main" val="20000"/>
                    </a:ext>
                  </a:extLst>
                </a:gridCol>
              </a:tblGrid>
              <a:tr h="5403275">
                <a:tc>
                  <a:txBody>
                    <a:bodyPr/>
                    <a:lstStyle/>
                    <a:p>
                      <a:pPr marL="0" marR="0" lvl="0" indent="0" algn="ctr" rtl="0">
                        <a:lnSpc>
                          <a:spcPct val="100000"/>
                        </a:lnSpc>
                        <a:spcBef>
                          <a:spcPts val="0"/>
                        </a:spcBef>
                        <a:spcAft>
                          <a:spcPts val="0"/>
                        </a:spcAft>
                        <a:buNone/>
                      </a:pPr>
                      <a:r>
                        <a:rPr lang="en-US" sz="1800" b="1" i="0" u="none" strike="noStrike" cap="none">
                          <a:solidFill>
                            <a:schemeClr val="lt1"/>
                          </a:solidFill>
                          <a:latin typeface="Caveat"/>
                          <a:ea typeface="Caveat"/>
                          <a:cs typeface="Caveat"/>
                          <a:sym typeface="Caveat"/>
                        </a:rPr>
                        <a:t>Tickets are available throughout the day.  3 for $1 or 20 for $5.  </a:t>
                      </a:r>
                      <a:endParaRPr/>
                    </a:p>
                    <a:p>
                      <a:pPr marL="0" marR="0" lvl="0" indent="0" algn="ctr" rtl="0">
                        <a:lnSpc>
                          <a:spcPct val="100000"/>
                        </a:lnSpc>
                        <a:spcBef>
                          <a:spcPts val="0"/>
                        </a:spcBef>
                        <a:spcAft>
                          <a:spcPts val="0"/>
                        </a:spcAft>
                        <a:buNone/>
                      </a:pPr>
                      <a:endParaRPr sz="1800" b="1" i="0" u="none" strike="noStrike" cap="none">
                        <a:solidFill>
                          <a:schemeClr val="lt1"/>
                        </a:solidFill>
                        <a:latin typeface="Caveat"/>
                        <a:ea typeface="Caveat"/>
                        <a:cs typeface="Caveat"/>
                        <a:sym typeface="Caveat"/>
                      </a:endParaRPr>
                    </a:p>
                    <a:p>
                      <a:pPr marL="0" marR="0" lvl="0" indent="0" algn="ctr" rtl="0">
                        <a:lnSpc>
                          <a:spcPct val="100000"/>
                        </a:lnSpc>
                        <a:spcBef>
                          <a:spcPts val="0"/>
                        </a:spcBef>
                        <a:spcAft>
                          <a:spcPts val="0"/>
                        </a:spcAft>
                        <a:buNone/>
                      </a:pPr>
                      <a:r>
                        <a:rPr lang="en-US" sz="1800" b="1" i="0" u="none" strike="noStrike" cap="none">
                          <a:solidFill>
                            <a:schemeClr val="lt1"/>
                          </a:solidFill>
                          <a:latin typeface="Caveat"/>
                          <a:ea typeface="Caveat"/>
                          <a:cs typeface="Caveat"/>
                          <a:sym typeface="Caveat"/>
                        </a:rPr>
                        <a:t>Prizes will be drawn immediately following Thursday </a:t>
                      </a:r>
                      <a:r>
                        <a:rPr lang="en-US" sz="1800" b="1">
                          <a:solidFill>
                            <a:schemeClr val="lt1"/>
                          </a:solidFill>
                          <a:latin typeface="Caveat"/>
                          <a:ea typeface="Caveat"/>
                          <a:cs typeface="Caveat"/>
                          <a:sym typeface="Caveat"/>
                        </a:rPr>
                        <a:t>afternoon</a:t>
                      </a:r>
                      <a:r>
                        <a:rPr lang="en-US" sz="1800" b="1" i="0" u="none" strike="noStrike" cap="none">
                          <a:solidFill>
                            <a:schemeClr val="lt1"/>
                          </a:solidFill>
                          <a:latin typeface="Caveat"/>
                          <a:ea typeface="Caveat"/>
                          <a:cs typeface="Caveat"/>
                          <a:sym typeface="Caveat"/>
                        </a:rPr>
                        <a:t> keynote in Hunt &amp; Valley, have your tickets ready!</a:t>
                      </a:r>
                      <a:r>
                        <a:rPr lang="en-US" sz="1400" b="0" i="0" u="none" strike="noStrike" cap="none">
                          <a:solidFill>
                            <a:schemeClr val="lt1"/>
                          </a:solidFill>
                          <a:latin typeface="Arial"/>
                          <a:ea typeface="Arial"/>
                          <a:cs typeface="Arial"/>
                          <a:sym typeface="Arial"/>
                        </a:rPr>
                        <a:t>  </a:t>
                      </a:r>
                      <a:r>
                        <a:rPr lang="en-US" sz="1800" b="0" i="0" u="none" strike="noStrike" cap="none">
                          <a:solidFill>
                            <a:schemeClr val="lt1"/>
                          </a:solidFill>
                          <a:latin typeface="Caveat"/>
                          <a:ea typeface="Caveat"/>
                          <a:cs typeface="Caveat"/>
                          <a:sym typeface="Caveat"/>
                        </a:rPr>
                        <a:t>Participants must be present to win.  </a:t>
                      </a:r>
                      <a:endParaRPr sz="1800" b="0" i="0" u="none" strike="noStrike" cap="none">
                        <a:solidFill>
                          <a:schemeClr val="lt1"/>
                        </a:solidFill>
                        <a:latin typeface="Caveat"/>
                        <a:ea typeface="Caveat"/>
                        <a:cs typeface="Caveat"/>
                        <a:sym typeface="Caveat"/>
                      </a:endParaRPr>
                    </a:p>
                    <a:p>
                      <a:pPr marL="0" marR="0" lvl="0" indent="0" algn="ctr" rtl="0">
                        <a:lnSpc>
                          <a:spcPct val="100000"/>
                        </a:lnSpc>
                        <a:spcBef>
                          <a:spcPts val="0"/>
                        </a:spcBef>
                        <a:spcAft>
                          <a:spcPts val="0"/>
                        </a:spcAft>
                        <a:buNone/>
                      </a:pPr>
                      <a:endParaRPr sz="1800" b="0" i="0" u="none" strike="noStrike" cap="none">
                        <a:solidFill>
                          <a:schemeClr val="lt1"/>
                        </a:solidFill>
                        <a:latin typeface="Caveat"/>
                        <a:ea typeface="Caveat"/>
                        <a:cs typeface="Caveat"/>
                        <a:sym typeface="Caveat"/>
                      </a:endParaRPr>
                    </a:p>
                    <a:p>
                      <a:pPr marL="0" marR="0" lvl="0" indent="0" algn="ctr" rtl="0">
                        <a:lnSpc>
                          <a:spcPct val="100000"/>
                        </a:lnSpc>
                        <a:spcBef>
                          <a:spcPts val="0"/>
                        </a:spcBef>
                        <a:spcAft>
                          <a:spcPts val="0"/>
                        </a:spcAft>
                        <a:buNone/>
                      </a:pPr>
                      <a:r>
                        <a:rPr lang="en-US" sz="1800" b="0" i="0" u="none" strike="noStrike" cap="none">
                          <a:solidFill>
                            <a:schemeClr val="lt1"/>
                          </a:solidFill>
                          <a:latin typeface="Caveat"/>
                          <a:ea typeface="Caveat"/>
                          <a:cs typeface="Caveat"/>
                          <a:sym typeface="Caveat"/>
                        </a:rPr>
                        <a:t>SoMLA greatly appreciates the generous donations of gifts by our exhibitors, local chapters, and individuals.</a:t>
                      </a:r>
                      <a:endParaRPr sz="1400" u="none" strike="noStrike" cap="none">
                        <a:solidFill>
                          <a:schemeClr val="lt1"/>
                        </a:solidFill>
                      </a:endParaRPr>
                    </a:p>
                    <a:p>
                      <a:pPr marL="0" marR="0" lvl="0" indent="0" algn="ctr" rtl="0">
                        <a:lnSpc>
                          <a:spcPct val="100000"/>
                        </a:lnSpc>
                        <a:spcBef>
                          <a:spcPts val="0"/>
                        </a:spcBef>
                        <a:spcAft>
                          <a:spcPts val="0"/>
                        </a:spcAft>
                        <a:buNone/>
                      </a:pPr>
                      <a:br>
                        <a:rPr lang="en-US" sz="1400" u="none" strike="noStrike" cap="none">
                          <a:solidFill>
                            <a:schemeClr val="lt1"/>
                          </a:solidFill>
                        </a:rPr>
                      </a:br>
                      <a:r>
                        <a:rPr lang="en-US" sz="1800" b="0" i="0" u="none" strike="noStrike" cap="none">
                          <a:solidFill>
                            <a:schemeClr val="lt1"/>
                          </a:solidFill>
                          <a:latin typeface="Caveat"/>
                          <a:ea typeface="Caveat"/>
                          <a:cs typeface="Caveat"/>
                          <a:sym typeface="Caveat"/>
                        </a:rPr>
                        <a:t>Thank you for supporting the </a:t>
                      </a:r>
                      <a:endParaRPr sz="1800" b="0" i="0" u="none" strike="noStrike" cap="none">
                        <a:solidFill>
                          <a:schemeClr val="lt1"/>
                        </a:solidFill>
                        <a:latin typeface="Caveat"/>
                        <a:ea typeface="Caveat"/>
                        <a:cs typeface="Caveat"/>
                        <a:sym typeface="Caveat"/>
                      </a:endParaRPr>
                    </a:p>
                    <a:p>
                      <a:pPr marL="0" marR="0" lvl="0" indent="0" algn="ctr" rtl="0">
                        <a:lnSpc>
                          <a:spcPct val="100000"/>
                        </a:lnSpc>
                        <a:spcBef>
                          <a:spcPts val="0"/>
                        </a:spcBef>
                        <a:spcAft>
                          <a:spcPts val="0"/>
                        </a:spcAft>
                        <a:buNone/>
                      </a:pPr>
                      <a:r>
                        <a:rPr lang="en-US" sz="1800" b="0" i="0" u="none" strike="noStrike" cap="none">
                          <a:solidFill>
                            <a:schemeClr val="lt1"/>
                          </a:solidFill>
                          <a:latin typeface="Caveat"/>
                          <a:ea typeface="Caveat"/>
                          <a:cs typeface="Caveat"/>
                          <a:sym typeface="Caveat"/>
                        </a:rPr>
                        <a:t>Joseph J. Fox Memorial Scholarship Fund.  </a:t>
                      </a:r>
                      <a:endParaRPr sz="1400" u="none" strike="noStrike" cap="none">
                        <a:solidFill>
                          <a:schemeClr val="lt1"/>
                        </a:solidFil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444" name="Google Shape;444;p54" descr="https://lh6.googleusercontent.com/OoUZPS_NqFYdyHIpLyahec2WwE7yIE_VeXfu9y6ikBXpTCTO8M0cGfEOP7rTR818-mF8yTgNG4tYhByzCDpo_ekqsGmdt2Hj2qP2UnjKndvGR0G9gfGj3qJRaaKSejxGyBhHKS3T"/>
          <p:cNvPicPr preferRelativeResize="0"/>
          <p:nvPr/>
        </p:nvPicPr>
        <p:blipFill rotWithShape="1">
          <a:blip r:embed="rId4">
            <a:alphaModFix/>
          </a:blip>
          <a:srcRect/>
          <a:stretch/>
        </p:blipFill>
        <p:spPr>
          <a:xfrm>
            <a:off x="6012873" y="5537435"/>
            <a:ext cx="1553886" cy="103087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9"/>
          <p:cNvSpPr txBox="1">
            <a:spLocks noGrp="1"/>
          </p:cNvSpPr>
          <p:nvPr>
            <p:ph type="title"/>
          </p:nvPr>
        </p:nvSpPr>
        <p:spPr>
          <a:xfrm>
            <a:off x="685800" y="121023"/>
            <a:ext cx="7770813" cy="142987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320"/>
              <a:buNone/>
            </a:pPr>
            <a:r>
              <a:rPr lang="en-US" sz="4320"/>
              <a:t>Don Tate</a:t>
            </a:r>
            <a:endParaRPr/>
          </a:p>
        </p:txBody>
      </p:sp>
      <p:sp>
        <p:nvSpPr>
          <p:cNvPr id="133" name="Google Shape;133;p19"/>
          <p:cNvSpPr txBox="1">
            <a:spLocks noGrp="1"/>
          </p:cNvSpPr>
          <p:nvPr>
            <p:ph type="body" idx="1"/>
          </p:nvPr>
        </p:nvSpPr>
        <p:spPr>
          <a:xfrm>
            <a:off x="685799" y="1397306"/>
            <a:ext cx="7770813" cy="488125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800"/>
              <a:buFont typeface="Lustria"/>
              <a:buNone/>
            </a:pPr>
            <a:endParaRPr sz="2800"/>
          </a:p>
          <a:p>
            <a:pPr marL="0" lvl="0" indent="0" algn="ctr" rtl="0">
              <a:lnSpc>
                <a:spcPct val="90000"/>
              </a:lnSpc>
              <a:spcBef>
                <a:spcPts val="2000"/>
              </a:spcBef>
              <a:spcAft>
                <a:spcPts val="0"/>
              </a:spcAft>
              <a:buClr>
                <a:schemeClr val="lt1"/>
              </a:buClr>
              <a:buSzPts val="2200"/>
              <a:buFont typeface="Lustria"/>
              <a:buNone/>
            </a:pPr>
            <a:endParaRPr/>
          </a:p>
          <a:p>
            <a:pPr marL="0" lvl="0" indent="0" algn="l" rtl="0">
              <a:lnSpc>
                <a:spcPct val="90000"/>
              </a:lnSpc>
              <a:spcBef>
                <a:spcPts val="2000"/>
              </a:spcBef>
              <a:spcAft>
                <a:spcPts val="0"/>
              </a:spcAft>
              <a:buClr>
                <a:schemeClr val="lt1"/>
              </a:buClr>
              <a:buSzPts val="2200"/>
              <a:buFont typeface="Lustria"/>
              <a:buNone/>
            </a:pPr>
            <a:endParaRPr/>
          </a:p>
          <a:p>
            <a:pPr marL="0" lvl="0" indent="0" algn="l" rtl="0">
              <a:lnSpc>
                <a:spcPct val="90000"/>
              </a:lnSpc>
              <a:spcBef>
                <a:spcPts val="2000"/>
              </a:spcBef>
              <a:spcAft>
                <a:spcPts val="0"/>
              </a:spcAft>
              <a:buClr>
                <a:schemeClr val="lt1"/>
              </a:buClr>
              <a:buSzPts val="2200"/>
              <a:buFont typeface="Lustria"/>
              <a:buNone/>
            </a:pPr>
            <a:endParaRPr/>
          </a:p>
          <a:p>
            <a:pPr marL="0" lvl="0" indent="0" algn="l" rtl="0">
              <a:lnSpc>
                <a:spcPct val="90000"/>
              </a:lnSpc>
              <a:spcBef>
                <a:spcPts val="2000"/>
              </a:spcBef>
              <a:spcAft>
                <a:spcPts val="0"/>
              </a:spcAft>
              <a:buClr>
                <a:schemeClr val="lt1"/>
              </a:buClr>
              <a:buSzPts val="2200"/>
              <a:buFont typeface="Lustria"/>
              <a:buNone/>
            </a:pPr>
            <a:endParaRPr/>
          </a:p>
        </p:txBody>
      </p:sp>
      <p:pic>
        <p:nvPicPr>
          <p:cNvPr id="134" name="Google Shape;134;p19" descr="Image result for don tate"/>
          <p:cNvPicPr preferRelativeResize="0"/>
          <p:nvPr/>
        </p:nvPicPr>
        <p:blipFill rotWithShape="1">
          <a:blip r:embed="rId3">
            <a:alphaModFix/>
          </a:blip>
          <a:srcRect/>
          <a:stretch/>
        </p:blipFill>
        <p:spPr>
          <a:xfrm>
            <a:off x="480014" y="1488846"/>
            <a:ext cx="3810000" cy="3810000"/>
          </a:xfrm>
          <a:prstGeom prst="rect">
            <a:avLst/>
          </a:prstGeom>
          <a:noFill/>
          <a:ln w="114300" cap="flat" cmpd="sng">
            <a:solidFill>
              <a:srgbClr val="D5A6BD"/>
            </a:solidFill>
            <a:prstDash val="solid"/>
            <a:round/>
            <a:headEnd type="none" w="sm" len="sm"/>
            <a:tailEnd type="none" w="sm" len="sm"/>
          </a:ln>
        </p:spPr>
      </p:pic>
      <p:pic>
        <p:nvPicPr>
          <p:cNvPr id="135" name="Google Shape;135;p19" descr="Image result for don tate"/>
          <p:cNvPicPr preferRelativeResize="0"/>
          <p:nvPr/>
        </p:nvPicPr>
        <p:blipFill rotWithShape="1">
          <a:blip r:embed="rId4">
            <a:alphaModFix/>
          </a:blip>
          <a:srcRect/>
          <a:stretch/>
        </p:blipFill>
        <p:spPr>
          <a:xfrm>
            <a:off x="4843297" y="1462268"/>
            <a:ext cx="3613315" cy="3685904"/>
          </a:xfrm>
          <a:prstGeom prst="rect">
            <a:avLst/>
          </a:prstGeom>
          <a:noFill/>
          <a:ln>
            <a:noFill/>
          </a:ln>
        </p:spPr>
      </p:pic>
      <p:sp>
        <p:nvSpPr>
          <p:cNvPr id="136" name="Google Shape;136;p19"/>
          <p:cNvSpPr/>
          <p:nvPr/>
        </p:nvSpPr>
        <p:spPr>
          <a:xfrm>
            <a:off x="2385014" y="5786313"/>
            <a:ext cx="5521831"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4000" b="0" i="0" u="none" strike="noStrike" cap="none">
                <a:solidFill>
                  <a:schemeClr val="lt1"/>
                </a:solidFill>
                <a:latin typeface="Arial"/>
                <a:ea typeface="Arial"/>
                <a:cs typeface="Arial"/>
                <a:sym typeface="Arial"/>
              </a:rPr>
              <a:t>Author &amp; Illustrator</a:t>
            </a:r>
            <a:endParaRPr sz="4000" b="0" i="0" u="none" strike="noStrike" cap="none">
              <a:solidFill>
                <a:schemeClr val="lt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55"/>
          <p:cNvSpPr txBox="1">
            <a:spLocks noGrp="1"/>
          </p:cNvSpPr>
          <p:nvPr>
            <p:ph type="title"/>
          </p:nvPr>
        </p:nvSpPr>
        <p:spPr>
          <a:xfrm>
            <a:off x="694018" y="3843413"/>
            <a:ext cx="7776900" cy="10131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3600"/>
              <a:buFont typeface="Lustria"/>
              <a:buNone/>
            </a:pPr>
            <a:r>
              <a:rPr lang="en-US"/>
              <a:t>An Evening With the Authors</a:t>
            </a:r>
            <a:endParaRPr/>
          </a:p>
        </p:txBody>
      </p:sp>
      <p:pic>
        <p:nvPicPr>
          <p:cNvPr id="450" name="Google Shape;450;p55"/>
          <p:cNvPicPr preferRelativeResize="0">
            <a:picLocks noGrp="1"/>
          </p:cNvPicPr>
          <p:nvPr>
            <p:ph type="pic" idx="2"/>
          </p:nvPr>
        </p:nvPicPr>
        <p:blipFill rotWithShape="1">
          <a:blip r:embed="rId3">
            <a:alphaModFix/>
          </a:blip>
          <a:srcRect/>
          <a:stretch/>
        </p:blipFill>
        <p:spPr>
          <a:xfrm>
            <a:off x="685800" y="457200"/>
            <a:ext cx="1863000" cy="1645800"/>
          </a:xfrm>
          <a:prstGeom prst="rect">
            <a:avLst/>
          </a:prstGeom>
          <a:solidFill>
            <a:srgbClr val="3F3F3F"/>
          </a:solid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pic>
      <p:sp>
        <p:nvSpPr>
          <p:cNvPr id="451" name="Google Shape;451;p55"/>
          <p:cNvSpPr txBox="1">
            <a:spLocks noGrp="1"/>
          </p:cNvSpPr>
          <p:nvPr>
            <p:ph type="body" idx="1"/>
          </p:nvPr>
        </p:nvSpPr>
        <p:spPr>
          <a:xfrm>
            <a:off x="1468588" y="4968809"/>
            <a:ext cx="5901900" cy="1260900"/>
          </a:xfrm>
          <a:prstGeom prst="rect">
            <a:avLst/>
          </a:prstGeom>
          <a:noFill/>
          <a:ln>
            <a:noFill/>
          </a:ln>
        </p:spPr>
        <p:txBody>
          <a:bodyPr spcFirstLastPara="1" wrap="square" lIns="91425" tIns="45700" rIns="91425" bIns="45700" anchor="t" anchorCtr="0">
            <a:noAutofit/>
          </a:bodyPr>
          <a:lstStyle/>
          <a:p>
            <a:pPr marL="457200" lvl="0" indent="-228600" algn="ctr" rtl="0">
              <a:lnSpc>
                <a:spcPct val="100000"/>
              </a:lnSpc>
              <a:spcBef>
                <a:spcPts val="300"/>
              </a:spcBef>
              <a:spcAft>
                <a:spcPts val="0"/>
              </a:spcAft>
              <a:buClr>
                <a:schemeClr val="lt1"/>
              </a:buClr>
              <a:buSzPts val="1800"/>
              <a:buFont typeface="Lustria"/>
              <a:buNone/>
            </a:pPr>
            <a:r>
              <a:rPr lang="en-US"/>
              <a:t>When you sign-up for this event you hear from all the authors, receive 1:1 time with at least 1 author and 1 autographed book included with your entrance!</a:t>
            </a:r>
            <a:endParaRPr/>
          </a:p>
          <a:p>
            <a:pPr marL="457200" lvl="0" indent="-228600" algn="ctr" rtl="0">
              <a:lnSpc>
                <a:spcPct val="100000"/>
              </a:lnSpc>
              <a:spcBef>
                <a:spcPts val="300"/>
              </a:spcBef>
              <a:spcAft>
                <a:spcPts val="0"/>
              </a:spcAft>
              <a:buClr>
                <a:schemeClr val="lt1"/>
              </a:buClr>
              <a:buSzPts val="1800"/>
              <a:buFont typeface="Lustria"/>
              <a:buNone/>
            </a:pPr>
            <a:br>
              <a:rPr lang="en-US" sz="800"/>
            </a:br>
            <a:endParaRPr sz="800"/>
          </a:p>
        </p:txBody>
      </p:sp>
      <p:pic>
        <p:nvPicPr>
          <p:cNvPr id="452" name="Google Shape;452;p55"/>
          <p:cNvPicPr preferRelativeResize="0">
            <a:picLocks noGrp="1"/>
          </p:cNvPicPr>
          <p:nvPr>
            <p:ph type="pic" idx="7"/>
          </p:nvPr>
        </p:nvPicPr>
        <p:blipFill rotWithShape="1">
          <a:blip r:embed="rId4">
            <a:alphaModFix/>
          </a:blip>
          <a:srcRect/>
          <a:stretch/>
        </p:blipFill>
        <p:spPr>
          <a:xfrm>
            <a:off x="6443975" y="2455425"/>
            <a:ext cx="1464000" cy="1645800"/>
          </a:xfrm>
          <a:prstGeom prst="rect">
            <a:avLst/>
          </a:prstGeom>
          <a:solidFill>
            <a:srgbClr val="3F3F3F"/>
          </a:solid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pic>
      <p:pic>
        <p:nvPicPr>
          <p:cNvPr id="453" name="Google Shape;453;p55" descr="Image result for chris barton"/>
          <p:cNvPicPr preferRelativeResize="0">
            <a:picLocks noGrp="1"/>
          </p:cNvPicPr>
          <p:nvPr>
            <p:ph type="pic" idx="4"/>
          </p:nvPr>
        </p:nvPicPr>
        <p:blipFill rotWithShape="1">
          <a:blip r:embed="rId5">
            <a:alphaModFix/>
          </a:blip>
          <a:srcRect/>
          <a:stretch/>
        </p:blipFill>
        <p:spPr>
          <a:xfrm>
            <a:off x="3412498" y="457200"/>
            <a:ext cx="2019900" cy="1645800"/>
          </a:xfrm>
          <a:prstGeom prst="rect">
            <a:avLst/>
          </a:prstGeom>
          <a:no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pic>
      <p:pic>
        <p:nvPicPr>
          <p:cNvPr id="454" name="Google Shape;454;p55" descr="Image result for don tate"/>
          <p:cNvPicPr preferRelativeResize="0">
            <a:picLocks noGrp="1"/>
          </p:cNvPicPr>
          <p:nvPr>
            <p:ph type="pic" idx="6"/>
          </p:nvPr>
        </p:nvPicPr>
        <p:blipFill rotWithShape="1">
          <a:blip r:embed="rId6">
            <a:alphaModFix/>
          </a:blip>
          <a:srcRect/>
          <a:stretch/>
        </p:blipFill>
        <p:spPr>
          <a:xfrm>
            <a:off x="6139175" y="457200"/>
            <a:ext cx="2079600" cy="1645800"/>
          </a:xfrm>
          <a:prstGeom prst="rect">
            <a:avLst/>
          </a:prstGeom>
          <a:no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pic>
      <p:pic>
        <p:nvPicPr>
          <p:cNvPr id="455" name="Google Shape;455;p55"/>
          <p:cNvPicPr preferRelativeResize="0">
            <a:picLocks noGrp="1"/>
          </p:cNvPicPr>
          <p:nvPr>
            <p:ph type="pic" idx="3"/>
          </p:nvPr>
        </p:nvPicPr>
        <p:blipFill rotWithShape="1">
          <a:blip r:embed="rId7">
            <a:alphaModFix/>
          </a:blip>
          <a:srcRect t="2855" b="2855"/>
          <a:stretch/>
        </p:blipFill>
        <p:spPr>
          <a:xfrm>
            <a:off x="685800" y="2455433"/>
            <a:ext cx="2331720" cy="1645920"/>
          </a:xfrm>
          <a:prstGeom prst="rect">
            <a:avLst/>
          </a:prstGeom>
          <a:solidFill>
            <a:srgbClr val="3F3F3F"/>
          </a:solid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pic>
      <p:pic>
        <p:nvPicPr>
          <p:cNvPr id="456" name="Google Shape;456;p55"/>
          <p:cNvPicPr preferRelativeResize="0"/>
          <p:nvPr/>
        </p:nvPicPr>
        <p:blipFill rotWithShape="1">
          <a:blip r:embed="rId8">
            <a:alphaModFix/>
          </a:blip>
          <a:srcRect/>
          <a:stretch/>
        </p:blipFill>
        <p:spPr>
          <a:xfrm>
            <a:off x="276822" y="4861355"/>
            <a:ext cx="1226396" cy="1808182"/>
          </a:xfrm>
          <a:prstGeom prst="rect">
            <a:avLst/>
          </a:prstGeom>
          <a:solidFill>
            <a:srgbClr val="3F3F3F"/>
          </a:solid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pic>
      <p:pic>
        <p:nvPicPr>
          <p:cNvPr id="457" name="Google Shape;457;p55"/>
          <p:cNvPicPr preferRelativeResize="0"/>
          <p:nvPr/>
        </p:nvPicPr>
        <p:blipFill rotWithShape="1">
          <a:blip r:embed="rId9">
            <a:alphaModFix/>
          </a:blip>
          <a:srcRect/>
          <a:stretch/>
        </p:blipFill>
        <p:spPr>
          <a:xfrm>
            <a:off x="7699403" y="4892608"/>
            <a:ext cx="1227407" cy="1794563"/>
          </a:xfrm>
          <a:prstGeom prst="rect">
            <a:avLst/>
          </a:prstGeom>
          <a:solidFill>
            <a:srgbClr val="3F3F3F"/>
          </a:solid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pic>
      <p:pic>
        <p:nvPicPr>
          <p:cNvPr id="458" name="Google Shape;458;p55"/>
          <p:cNvPicPr preferRelativeResize="0"/>
          <p:nvPr/>
        </p:nvPicPr>
        <p:blipFill>
          <a:blip r:embed="rId10">
            <a:alphaModFix/>
          </a:blip>
          <a:stretch>
            <a:fillRect/>
          </a:stretch>
        </p:blipFill>
        <p:spPr>
          <a:xfrm>
            <a:off x="3564350" y="2311124"/>
            <a:ext cx="1598538" cy="1794575"/>
          </a:xfrm>
          <a:prstGeom prst="rect">
            <a:avLst/>
          </a:prstGeom>
          <a:noFill/>
          <a:ln w="76200" cap="flat" cmpd="sng">
            <a:solidFill>
              <a:srgbClr val="FFFFFF"/>
            </a:solidFill>
            <a:prstDash val="solid"/>
            <a:round/>
            <a:headEnd type="none" w="sm" len="sm"/>
            <a:tailEnd type="none" w="sm" len="sm"/>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6"/>
          <p:cNvSpPr txBox="1">
            <a:spLocks noGrp="1"/>
          </p:cNvSpPr>
          <p:nvPr>
            <p:ph type="title"/>
          </p:nvPr>
        </p:nvSpPr>
        <p:spPr>
          <a:xfrm>
            <a:off x="4805082" y="1396537"/>
            <a:ext cx="3657600" cy="116128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3600"/>
              <a:buNone/>
            </a:pPr>
            <a:r>
              <a:rPr lang="en-US"/>
              <a:t>Wine &amp; Cheese</a:t>
            </a:r>
            <a:br>
              <a:rPr lang="en-US"/>
            </a:br>
            <a:r>
              <a:rPr lang="en-US"/>
              <a:t>Reception</a:t>
            </a:r>
            <a:endParaRPr/>
          </a:p>
        </p:txBody>
      </p:sp>
      <p:sp>
        <p:nvSpPr>
          <p:cNvPr id="464" name="Google Shape;464;p56"/>
          <p:cNvSpPr txBox="1">
            <a:spLocks noGrp="1"/>
          </p:cNvSpPr>
          <p:nvPr>
            <p:ph type="body" idx="1"/>
          </p:nvPr>
        </p:nvSpPr>
        <p:spPr>
          <a:xfrm>
            <a:off x="4805074" y="2261175"/>
            <a:ext cx="4159800" cy="38034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1000"/>
              </a:spcBef>
              <a:spcAft>
                <a:spcPts val="0"/>
              </a:spcAft>
              <a:buClr>
                <a:schemeClr val="lt1"/>
              </a:buClr>
              <a:buSzPts val="1800"/>
              <a:buFont typeface="Lustria"/>
              <a:buNone/>
            </a:pPr>
            <a:endParaRPr/>
          </a:p>
          <a:p>
            <a:pPr marL="457200" lvl="0" indent="-228600" algn="l" rtl="0">
              <a:lnSpc>
                <a:spcPct val="100000"/>
              </a:lnSpc>
              <a:spcBef>
                <a:spcPts val="1000"/>
              </a:spcBef>
              <a:spcAft>
                <a:spcPts val="0"/>
              </a:spcAft>
              <a:buClr>
                <a:schemeClr val="lt1"/>
              </a:buClr>
              <a:buSzPts val="1800"/>
              <a:buFont typeface="Lustria"/>
              <a:buNone/>
            </a:pPr>
            <a:r>
              <a:rPr lang="en-US" sz="3600">
                <a:latin typeface="Arial"/>
                <a:ea typeface="Arial"/>
                <a:cs typeface="Arial"/>
                <a:sym typeface="Arial"/>
              </a:rPr>
              <a:t>Join us Thursday, immediately after the Literacy Lotto drawing for a Wine &amp; Cheese reception in the Hunt Ball Room!</a:t>
            </a:r>
            <a:endParaRPr sz="3600">
              <a:latin typeface="Arial"/>
              <a:ea typeface="Arial"/>
              <a:cs typeface="Arial"/>
              <a:sym typeface="Arial"/>
            </a:endParaRPr>
          </a:p>
        </p:txBody>
      </p:sp>
      <p:pic>
        <p:nvPicPr>
          <p:cNvPr id="465" name="Google Shape;465;p56"/>
          <p:cNvPicPr preferRelativeResize="0">
            <a:picLocks noGrp="1"/>
          </p:cNvPicPr>
          <p:nvPr>
            <p:ph type="pic" idx="2"/>
          </p:nvPr>
        </p:nvPicPr>
        <p:blipFill rotWithShape="1">
          <a:blip r:embed="rId3">
            <a:alphaModFix/>
          </a:blip>
          <a:srcRect l="5266" r="5265"/>
          <a:stretch/>
        </p:blipFill>
        <p:spPr>
          <a:xfrm>
            <a:off x="663388" y="510988"/>
            <a:ext cx="3657600" cy="5553636"/>
          </a:xfrm>
          <a:prstGeom prst="rect">
            <a:avLst/>
          </a:prstGeom>
          <a:solidFill>
            <a:srgbClr val="3F3F3F"/>
          </a:solid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pic>
      <p:pic>
        <p:nvPicPr>
          <p:cNvPr id="466" name="Google Shape;466;p56"/>
          <p:cNvPicPr preferRelativeResize="0"/>
          <p:nvPr/>
        </p:nvPicPr>
        <p:blipFill rotWithShape="1">
          <a:blip r:embed="rId4">
            <a:alphaModFix/>
          </a:blip>
          <a:srcRect/>
          <a:stretch/>
        </p:blipFill>
        <p:spPr>
          <a:xfrm>
            <a:off x="4450069" y="280733"/>
            <a:ext cx="4514715" cy="111580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57"/>
          <p:cNvSpPr txBox="1">
            <a:spLocks noGrp="1"/>
          </p:cNvSpPr>
          <p:nvPr>
            <p:ph type="title"/>
          </p:nvPr>
        </p:nvSpPr>
        <p:spPr>
          <a:xfrm>
            <a:off x="685800" y="-107577"/>
            <a:ext cx="7770900" cy="1429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1800"/>
              <a:buNone/>
            </a:pPr>
            <a:r>
              <a:rPr lang="en-US"/>
              <a:t>Decadent Desserts Social</a:t>
            </a:r>
            <a:endParaRPr/>
          </a:p>
        </p:txBody>
      </p:sp>
      <p:sp>
        <p:nvSpPr>
          <p:cNvPr id="472" name="Google Shape;472;p57"/>
          <p:cNvSpPr txBox="1">
            <a:spLocks noGrp="1"/>
          </p:cNvSpPr>
          <p:nvPr>
            <p:ph type="body" idx="1"/>
          </p:nvPr>
        </p:nvSpPr>
        <p:spPr>
          <a:xfrm>
            <a:off x="685800" y="789709"/>
            <a:ext cx="7770900" cy="5184000"/>
          </a:xfrm>
          <a:prstGeom prst="rect">
            <a:avLst/>
          </a:prstGeom>
          <a:noFill/>
          <a:ln>
            <a:noFill/>
          </a:ln>
        </p:spPr>
        <p:txBody>
          <a:bodyPr spcFirstLastPara="1" wrap="square" lIns="91425" tIns="45700" rIns="91425" bIns="45700" anchor="t" anchorCtr="0">
            <a:noAutofit/>
          </a:bodyPr>
          <a:lstStyle/>
          <a:p>
            <a:pPr marL="114300" lvl="0" indent="0" algn="ctr" rtl="0">
              <a:lnSpc>
                <a:spcPct val="100000"/>
              </a:lnSpc>
              <a:spcBef>
                <a:spcPts val="2000"/>
              </a:spcBef>
              <a:spcAft>
                <a:spcPts val="0"/>
              </a:spcAft>
              <a:buSzPts val="1800"/>
              <a:buNone/>
            </a:pPr>
            <a:r>
              <a:rPr lang="en-US" sz="3200"/>
              <a:t>An evening of sweet treats that is free for all conference attendees</a:t>
            </a:r>
            <a:endParaRPr/>
          </a:p>
          <a:p>
            <a:pPr marL="457200" lvl="0" indent="-228600" algn="ctr" rtl="0">
              <a:lnSpc>
                <a:spcPct val="100000"/>
              </a:lnSpc>
              <a:spcBef>
                <a:spcPts val="2000"/>
              </a:spcBef>
              <a:spcAft>
                <a:spcPts val="0"/>
              </a:spcAft>
              <a:buSzPts val="1800"/>
              <a:buNone/>
            </a:pPr>
            <a:endParaRPr/>
          </a:p>
          <a:p>
            <a:pPr marL="114300" lvl="0" indent="0" algn="ctr" rtl="0">
              <a:lnSpc>
                <a:spcPct val="100000"/>
              </a:lnSpc>
              <a:spcBef>
                <a:spcPts val="2000"/>
              </a:spcBef>
              <a:spcAft>
                <a:spcPts val="0"/>
              </a:spcAft>
              <a:buSzPts val="1800"/>
              <a:buNone/>
            </a:pPr>
            <a:endParaRPr/>
          </a:p>
          <a:p>
            <a:pPr marL="114300" lvl="0" indent="0" algn="ctr" rtl="0">
              <a:lnSpc>
                <a:spcPct val="100000"/>
              </a:lnSpc>
              <a:spcBef>
                <a:spcPts val="2000"/>
              </a:spcBef>
              <a:spcAft>
                <a:spcPts val="0"/>
              </a:spcAft>
              <a:buSzPts val="1800"/>
              <a:buNone/>
            </a:pPr>
            <a:endParaRPr/>
          </a:p>
          <a:p>
            <a:pPr marL="114300" lvl="0" indent="0" algn="ctr" rtl="0">
              <a:lnSpc>
                <a:spcPct val="100000"/>
              </a:lnSpc>
              <a:spcBef>
                <a:spcPts val="2000"/>
              </a:spcBef>
              <a:spcAft>
                <a:spcPts val="0"/>
              </a:spcAft>
              <a:buSzPts val="1800"/>
              <a:buNone/>
            </a:pPr>
            <a:endParaRPr/>
          </a:p>
          <a:p>
            <a:pPr marL="114300" lvl="0" indent="0" algn="ctr" rtl="0">
              <a:lnSpc>
                <a:spcPct val="100000"/>
              </a:lnSpc>
              <a:spcBef>
                <a:spcPts val="2000"/>
              </a:spcBef>
              <a:spcAft>
                <a:spcPts val="0"/>
              </a:spcAft>
              <a:buSzPts val="1800"/>
              <a:buNone/>
            </a:pPr>
            <a:endParaRPr/>
          </a:p>
          <a:p>
            <a:pPr marL="114300" lvl="0" indent="0" algn="ctr" rtl="0">
              <a:lnSpc>
                <a:spcPct val="100000"/>
              </a:lnSpc>
              <a:spcBef>
                <a:spcPts val="2000"/>
              </a:spcBef>
              <a:spcAft>
                <a:spcPts val="0"/>
              </a:spcAft>
              <a:buSzPts val="1800"/>
              <a:buNone/>
            </a:pPr>
            <a:endParaRPr/>
          </a:p>
          <a:p>
            <a:pPr marL="114300" lvl="0" indent="0" algn="ctr" rtl="0">
              <a:lnSpc>
                <a:spcPct val="100000"/>
              </a:lnSpc>
              <a:spcBef>
                <a:spcPts val="2000"/>
              </a:spcBef>
              <a:spcAft>
                <a:spcPts val="0"/>
              </a:spcAft>
              <a:buSzPts val="1800"/>
              <a:buNone/>
            </a:pPr>
            <a:r>
              <a:rPr lang="en-US" sz="1600"/>
              <a:t>*This event will take place immediately after our Evening With the Authors</a:t>
            </a:r>
            <a:endParaRPr/>
          </a:p>
          <a:p>
            <a:pPr marL="114300" lvl="0" indent="0" algn="ctr" rtl="0">
              <a:lnSpc>
                <a:spcPct val="100000"/>
              </a:lnSpc>
              <a:spcBef>
                <a:spcPts val="2000"/>
              </a:spcBef>
              <a:spcAft>
                <a:spcPts val="0"/>
              </a:spcAft>
              <a:buSzPts val="1800"/>
              <a:buNone/>
            </a:pPr>
            <a:r>
              <a:rPr lang="en-US"/>
              <a:t>Sponsored by Zaner-Bloser</a:t>
            </a:r>
            <a:endParaRPr/>
          </a:p>
        </p:txBody>
      </p:sp>
      <p:pic>
        <p:nvPicPr>
          <p:cNvPr id="473" name="Google Shape;473;p57"/>
          <p:cNvPicPr preferRelativeResize="0"/>
          <p:nvPr/>
        </p:nvPicPr>
        <p:blipFill rotWithShape="1">
          <a:blip r:embed="rId3">
            <a:alphaModFix/>
          </a:blip>
          <a:srcRect/>
          <a:stretch/>
        </p:blipFill>
        <p:spPr>
          <a:xfrm rot="4815679">
            <a:off x="2986015" y="2850787"/>
            <a:ext cx="3170381" cy="2377786"/>
          </a:xfrm>
          <a:prstGeom prst="rect">
            <a:avLst/>
          </a:prstGeom>
          <a:noFill/>
          <a:ln>
            <a:noFill/>
          </a:ln>
        </p:spPr>
      </p:pic>
      <p:pic>
        <p:nvPicPr>
          <p:cNvPr id="474" name="Google Shape;474;p57"/>
          <p:cNvPicPr preferRelativeResize="0"/>
          <p:nvPr/>
        </p:nvPicPr>
        <p:blipFill rotWithShape="1">
          <a:blip r:embed="rId4">
            <a:alphaModFix/>
          </a:blip>
          <a:srcRect/>
          <a:stretch/>
        </p:blipFill>
        <p:spPr>
          <a:xfrm>
            <a:off x="-4953000" y="-6096000"/>
            <a:ext cx="2743200" cy="27432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58"/>
          <p:cNvSpPr txBox="1">
            <a:spLocks noGrp="1"/>
          </p:cNvSpPr>
          <p:nvPr>
            <p:ph type="subTitle" idx="1"/>
          </p:nvPr>
        </p:nvSpPr>
        <p:spPr>
          <a:xfrm>
            <a:off x="685800" y="5029200"/>
            <a:ext cx="7772400" cy="877800"/>
          </a:xfrm>
          <a:prstGeom prst="rect">
            <a:avLst/>
          </a:prstGeom>
          <a:noFill/>
          <a:ln>
            <a:noFill/>
          </a:ln>
        </p:spPr>
        <p:txBody>
          <a:bodyPr spcFirstLastPara="1" wrap="square" lIns="91425" tIns="45700" rIns="91425" bIns="45700" anchor="t" anchorCtr="0">
            <a:noAutofit/>
          </a:bodyPr>
          <a:lstStyle/>
          <a:p>
            <a:pPr marL="457200" lvl="0" indent="-368300" algn="ctr" rtl="0">
              <a:lnSpc>
                <a:spcPct val="100000"/>
              </a:lnSpc>
              <a:spcBef>
                <a:spcPts val="300"/>
              </a:spcBef>
              <a:spcAft>
                <a:spcPts val="0"/>
              </a:spcAft>
              <a:buClr>
                <a:schemeClr val="lt1"/>
              </a:buClr>
              <a:buSzPts val="2000"/>
              <a:buFont typeface="Lustria"/>
              <a:buNone/>
            </a:pPr>
            <a:r>
              <a:rPr lang="en-US"/>
              <a:t>April 3, 2020</a:t>
            </a:r>
            <a:endParaRPr/>
          </a:p>
        </p:txBody>
      </p:sp>
      <p:pic>
        <p:nvPicPr>
          <p:cNvPr id="480" name="Google Shape;480;p58"/>
          <p:cNvPicPr preferRelativeResize="0"/>
          <p:nvPr/>
        </p:nvPicPr>
        <p:blipFill>
          <a:blip r:embed="rId3">
            <a:alphaModFix/>
          </a:blip>
          <a:stretch>
            <a:fillRect/>
          </a:stretch>
        </p:blipFill>
        <p:spPr>
          <a:xfrm>
            <a:off x="2406600" y="457200"/>
            <a:ext cx="4330801" cy="43308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59"/>
          <p:cNvSpPr txBox="1">
            <a:spLocks noGrp="1"/>
          </p:cNvSpPr>
          <p:nvPr>
            <p:ph type="title"/>
          </p:nvPr>
        </p:nvSpPr>
        <p:spPr>
          <a:xfrm>
            <a:off x="201856" y="345809"/>
            <a:ext cx="8589818" cy="970373"/>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3600"/>
              <a:buNone/>
            </a:pPr>
            <a:r>
              <a:rPr lang="en-US" sz="6600" b="1"/>
              <a:t>Storytellers Breakfast</a:t>
            </a:r>
            <a:endParaRPr sz="6600" b="1"/>
          </a:p>
        </p:txBody>
      </p:sp>
      <p:pic>
        <p:nvPicPr>
          <p:cNvPr id="486" name="Google Shape;486;p59"/>
          <p:cNvPicPr preferRelativeResize="0">
            <a:picLocks noGrp="1"/>
          </p:cNvPicPr>
          <p:nvPr>
            <p:ph type="pic" idx="2"/>
          </p:nvPr>
        </p:nvPicPr>
        <p:blipFill rotWithShape="1">
          <a:blip r:embed="rId3">
            <a:alphaModFix/>
          </a:blip>
          <a:srcRect/>
          <a:stretch/>
        </p:blipFill>
        <p:spPr>
          <a:xfrm rot="-831036">
            <a:off x="732363" y="3152731"/>
            <a:ext cx="4240141" cy="2473415"/>
          </a:xfrm>
          <a:prstGeom prst="rect">
            <a:avLst/>
          </a:prstGeom>
          <a:solidFill>
            <a:srgbClr val="3F3F3F"/>
          </a:solid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pic>
      <p:sp>
        <p:nvSpPr>
          <p:cNvPr id="487" name="Google Shape;487;p59"/>
          <p:cNvSpPr txBox="1">
            <a:spLocks noGrp="1"/>
          </p:cNvSpPr>
          <p:nvPr>
            <p:ph type="body" idx="1"/>
          </p:nvPr>
        </p:nvSpPr>
        <p:spPr>
          <a:xfrm>
            <a:off x="4301986" y="1316182"/>
            <a:ext cx="4684467" cy="3584448"/>
          </a:xfrm>
          <a:prstGeom prst="rect">
            <a:avLst/>
          </a:prstGeom>
          <a:noFill/>
          <a:ln>
            <a:noFill/>
          </a:ln>
        </p:spPr>
        <p:txBody>
          <a:bodyPr spcFirstLastPara="1" wrap="square" lIns="91425" tIns="45700" rIns="91425" bIns="45700" anchor="t" anchorCtr="0">
            <a:noAutofit/>
          </a:bodyPr>
          <a:lstStyle/>
          <a:p>
            <a:pPr marL="457200" lvl="0" indent="-228600" algn="ctr" rtl="0">
              <a:lnSpc>
                <a:spcPct val="100000"/>
              </a:lnSpc>
              <a:spcBef>
                <a:spcPts val="1000"/>
              </a:spcBef>
              <a:spcAft>
                <a:spcPts val="0"/>
              </a:spcAft>
              <a:buSzPts val="1800"/>
              <a:buNone/>
            </a:pPr>
            <a:r>
              <a:rPr lang="en-US" sz="4800">
                <a:latin typeface="Algerian"/>
                <a:ea typeface="Algerian"/>
                <a:cs typeface="Algerian"/>
                <a:sym typeface="Algerian"/>
              </a:rPr>
              <a:t>Chris Barton &amp;</a:t>
            </a:r>
            <a:endParaRPr/>
          </a:p>
          <a:p>
            <a:pPr marL="457200" lvl="0" indent="-228600" algn="ctr" rtl="0">
              <a:lnSpc>
                <a:spcPct val="100000"/>
              </a:lnSpc>
              <a:spcBef>
                <a:spcPts val="1000"/>
              </a:spcBef>
              <a:spcAft>
                <a:spcPts val="0"/>
              </a:spcAft>
              <a:buSzPts val="1800"/>
              <a:buNone/>
            </a:pPr>
            <a:r>
              <a:rPr lang="en-US" sz="4800">
                <a:latin typeface="Algerian"/>
                <a:ea typeface="Algerian"/>
                <a:cs typeface="Algerian"/>
                <a:sym typeface="Algerian"/>
              </a:rPr>
              <a:t>Jennifer Ziegler</a:t>
            </a:r>
            <a:endParaRPr sz="4800">
              <a:latin typeface="Arial"/>
              <a:ea typeface="Arial"/>
              <a:cs typeface="Arial"/>
              <a:sym typeface="Arial"/>
            </a:endParaRPr>
          </a:p>
        </p:txBody>
      </p:sp>
      <p:sp>
        <p:nvSpPr>
          <p:cNvPr id="488" name="Google Shape;488;p59"/>
          <p:cNvSpPr/>
          <p:nvPr/>
        </p:nvSpPr>
        <p:spPr>
          <a:xfrm>
            <a:off x="3760788" y="3589338"/>
            <a:ext cx="91440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br>
              <a:rPr lang="en-U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0"/>
          <p:cNvSpPr txBox="1">
            <a:spLocks noGrp="1"/>
          </p:cNvSpPr>
          <p:nvPr>
            <p:ph type="ctrTitle"/>
          </p:nvPr>
        </p:nvSpPr>
        <p:spPr>
          <a:xfrm>
            <a:off x="685799" y="4062373"/>
            <a:ext cx="7772400" cy="977153"/>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5400"/>
              <a:buFont typeface="Lustria"/>
              <a:buNone/>
            </a:pPr>
            <a:r>
              <a:rPr lang="en-US"/>
              <a:t>Sharon Thomas</a:t>
            </a:r>
            <a:endParaRPr/>
          </a:p>
        </p:txBody>
      </p:sp>
      <p:sp>
        <p:nvSpPr>
          <p:cNvPr id="494" name="Google Shape;494;p60"/>
          <p:cNvSpPr txBox="1">
            <a:spLocks noGrp="1"/>
          </p:cNvSpPr>
          <p:nvPr>
            <p:ph type="subTitle" idx="1"/>
          </p:nvPr>
        </p:nvSpPr>
        <p:spPr>
          <a:xfrm>
            <a:off x="110835" y="4820770"/>
            <a:ext cx="8922327" cy="874058"/>
          </a:xfrm>
          <a:prstGeom prst="rect">
            <a:avLst/>
          </a:prstGeom>
          <a:noFill/>
          <a:ln>
            <a:noFill/>
          </a:ln>
        </p:spPr>
        <p:txBody>
          <a:bodyPr spcFirstLastPara="1" wrap="square" lIns="91425" tIns="45700" rIns="91425" bIns="45700" anchor="t" anchorCtr="0">
            <a:noAutofit/>
          </a:bodyPr>
          <a:lstStyle/>
          <a:p>
            <a:pPr marL="457200" lvl="0" indent="-368300" algn="ctr" rtl="0">
              <a:lnSpc>
                <a:spcPct val="100000"/>
              </a:lnSpc>
              <a:spcBef>
                <a:spcPts val="300"/>
              </a:spcBef>
              <a:spcAft>
                <a:spcPts val="0"/>
              </a:spcAft>
              <a:buClr>
                <a:schemeClr val="lt1"/>
              </a:buClr>
              <a:buSzPts val="2000"/>
              <a:buFont typeface="Lustria"/>
              <a:buNone/>
            </a:pPr>
            <a:r>
              <a:rPr lang="en-US"/>
              <a:t>Senior Consultant at ICG, is a National Board Certified English teacher, instructional coach, student advocate, and writer. Along with her work in ICG workshops, Sharon coordinates the ICG Coaching Certification process. She is also a consultant for the Touchstones Discussion Project and a Certified SIM Professional Developer in the area of writing. </a:t>
            </a:r>
            <a:endParaRPr/>
          </a:p>
        </p:txBody>
      </p:sp>
      <p:pic>
        <p:nvPicPr>
          <p:cNvPr id="495" name="Google Shape;495;p60"/>
          <p:cNvPicPr preferRelativeResize="0">
            <a:picLocks noGrp="1"/>
          </p:cNvPicPr>
          <p:nvPr>
            <p:ph type="pic" idx="2"/>
          </p:nvPr>
        </p:nvPicPr>
        <p:blipFill rotWithShape="1">
          <a:blip r:embed="rId3">
            <a:alphaModFix/>
          </a:blip>
          <a:srcRect t="15174" b="15174"/>
          <a:stretch/>
        </p:blipFill>
        <p:spPr>
          <a:xfrm rot="-60000">
            <a:off x="2056196" y="424650"/>
            <a:ext cx="5031609" cy="3375800"/>
          </a:xfrm>
          <a:prstGeom prst="rect">
            <a:avLst/>
          </a:prstGeom>
          <a:solidFill>
            <a:srgbClr val="3F3F3F"/>
          </a:solid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61"/>
          <p:cNvSpPr txBox="1">
            <a:spLocks noGrp="1"/>
          </p:cNvSpPr>
          <p:nvPr>
            <p:ph type="ctrTitle"/>
          </p:nvPr>
        </p:nvSpPr>
        <p:spPr>
          <a:xfrm>
            <a:off x="685800" y="4191000"/>
            <a:ext cx="7772400" cy="9771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5400"/>
              <a:buFont typeface="Lustria"/>
              <a:buNone/>
            </a:pPr>
            <a:r>
              <a:rPr lang="en-US"/>
              <a:t>Bryan Collier</a:t>
            </a:r>
            <a:endParaRPr/>
          </a:p>
        </p:txBody>
      </p:sp>
      <p:sp>
        <p:nvSpPr>
          <p:cNvPr id="501" name="Google Shape;501;p61"/>
          <p:cNvSpPr txBox="1">
            <a:spLocks noGrp="1"/>
          </p:cNvSpPr>
          <p:nvPr>
            <p:ph type="subTitle" idx="1"/>
          </p:nvPr>
        </p:nvSpPr>
        <p:spPr>
          <a:xfrm>
            <a:off x="685800" y="5343790"/>
            <a:ext cx="7770813" cy="874058"/>
          </a:xfrm>
          <a:prstGeom prst="rect">
            <a:avLst/>
          </a:prstGeom>
          <a:noFill/>
          <a:ln>
            <a:noFill/>
          </a:ln>
        </p:spPr>
        <p:txBody>
          <a:bodyPr spcFirstLastPara="1" wrap="square" lIns="91425" tIns="45700" rIns="91425" bIns="45700" anchor="t" anchorCtr="0">
            <a:noAutofit/>
          </a:bodyPr>
          <a:lstStyle/>
          <a:p>
            <a:pPr marL="457200" lvl="0" indent="-368300" algn="ctr" rtl="0">
              <a:lnSpc>
                <a:spcPct val="100000"/>
              </a:lnSpc>
              <a:spcBef>
                <a:spcPts val="300"/>
              </a:spcBef>
              <a:spcAft>
                <a:spcPts val="0"/>
              </a:spcAft>
              <a:buClr>
                <a:schemeClr val="lt1"/>
              </a:buClr>
              <a:buSzPts val="2000"/>
              <a:buFont typeface="Lustria"/>
              <a:buNone/>
            </a:pPr>
            <a:br>
              <a:rPr lang="en-US"/>
            </a:br>
            <a:endParaRPr/>
          </a:p>
        </p:txBody>
      </p:sp>
      <p:pic>
        <p:nvPicPr>
          <p:cNvPr id="502" name="Google Shape;502;p61" descr="Trombone Shorty"/>
          <p:cNvPicPr preferRelativeResize="0"/>
          <p:nvPr/>
        </p:nvPicPr>
        <p:blipFill rotWithShape="1">
          <a:blip r:embed="rId3">
            <a:alphaModFix/>
          </a:blip>
          <a:srcRect/>
          <a:stretch/>
        </p:blipFill>
        <p:spPr>
          <a:xfrm rot="563227">
            <a:off x="638653" y="776779"/>
            <a:ext cx="1554147" cy="1505796"/>
          </a:xfrm>
          <a:prstGeom prst="rect">
            <a:avLst/>
          </a:prstGeom>
          <a:noFill/>
          <a:ln>
            <a:noFill/>
          </a:ln>
        </p:spPr>
      </p:pic>
      <p:pic>
        <p:nvPicPr>
          <p:cNvPr id="503" name="Google Shape;503;p61" descr="Between the Lines: How Ernie Barnes Went from the Football Field to the Art Gallery"/>
          <p:cNvPicPr preferRelativeResize="0"/>
          <p:nvPr/>
        </p:nvPicPr>
        <p:blipFill rotWithShape="1">
          <a:blip r:embed="rId4">
            <a:alphaModFix/>
          </a:blip>
          <a:srcRect/>
          <a:stretch/>
        </p:blipFill>
        <p:spPr>
          <a:xfrm rot="1244208">
            <a:off x="7236868" y="370236"/>
            <a:ext cx="1394068" cy="1841860"/>
          </a:xfrm>
          <a:prstGeom prst="rect">
            <a:avLst/>
          </a:prstGeom>
          <a:noFill/>
          <a:ln>
            <a:noFill/>
          </a:ln>
        </p:spPr>
      </p:pic>
      <p:pic>
        <p:nvPicPr>
          <p:cNvPr id="504" name="Google Shape;504;p61" descr="Knock Knock: My Dad's Dream for Me"/>
          <p:cNvPicPr preferRelativeResize="0"/>
          <p:nvPr/>
        </p:nvPicPr>
        <p:blipFill rotWithShape="1">
          <a:blip r:embed="rId5">
            <a:alphaModFix/>
          </a:blip>
          <a:srcRect/>
          <a:stretch/>
        </p:blipFill>
        <p:spPr>
          <a:xfrm rot="-538121">
            <a:off x="7241538" y="2737955"/>
            <a:ext cx="1385559" cy="1756116"/>
          </a:xfrm>
          <a:prstGeom prst="rect">
            <a:avLst/>
          </a:prstGeom>
          <a:noFill/>
          <a:ln>
            <a:noFill/>
          </a:ln>
        </p:spPr>
      </p:pic>
      <p:pic>
        <p:nvPicPr>
          <p:cNvPr id="505" name="Google Shape;505;p61" descr="Thurgood"/>
          <p:cNvPicPr preferRelativeResize="0"/>
          <p:nvPr/>
        </p:nvPicPr>
        <p:blipFill rotWithShape="1">
          <a:blip r:embed="rId6">
            <a:alphaModFix/>
          </a:blip>
          <a:srcRect/>
          <a:stretch/>
        </p:blipFill>
        <p:spPr>
          <a:xfrm>
            <a:off x="731459" y="2842642"/>
            <a:ext cx="1368533" cy="1374840"/>
          </a:xfrm>
          <a:prstGeom prst="rect">
            <a:avLst/>
          </a:prstGeom>
          <a:noFill/>
          <a:ln>
            <a:noFill/>
          </a:ln>
        </p:spPr>
      </p:pic>
      <p:pic>
        <p:nvPicPr>
          <p:cNvPr id="506" name="Google Shape;506;p61" descr="City Shapes"/>
          <p:cNvPicPr preferRelativeResize="0"/>
          <p:nvPr/>
        </p:nvPicPr>
        <p:blipFill rotWithShape="1">
          <a:blip r:embed="rId7">
            <a:alphaModFix/>
          </a:blip>
          <a:srcRect/>
          <a:stretch/>
        </p:blipFill>
        <p:spPr>
          <a:xfrm rot="-838663">
            <a:off x="3467598" y="5197282"/>
            <a:ext cx="1089025" cy="1396514"/>
          </a:xfrm>
          <a:prstGeom prst="rect">
            <a:avLst/>
          </a:prstGeom>
          <a:noFill/>
          <a:ln>
            <a:noFill/>
          </a:ln>
        </p:spPr>
      </p:pic>
      <p:pic>
        <p:nvPicPr>
          <p:cNvPr id="507" name="Google Shape;507;p61" descr="Dave the Potter: Artist, Poet, Slave"/>
          <p:cNvPicPr preferRelativeResize="0"/>
          <p:nvPr/>
        </p:nvPicPr>
        <p:blipFill rotWithShape="1">
          <a:blip r:embed="rId8">
            <a:alphaModFix/>
          </a:blip>
          <a:srcRect/>
          <a:stretch/>
        </p:blipFill>
        <p:spPr>
          <a:xfrm>
            <a:off x="685800" y="5174746"/>
            <a:ext cx="1979044" cy="1529899"/>
          </a:xfrm>
          <a:prstGeom prst="rect">
            <a:avLst/>
          </a:prstGeom>
          <a:noFill/>
          <a:ln>
            <a:noFill/>
          </a:ln>
        </p:spPr>
      </p:pic>
      <p:pic>
        <p:nvPicPr>
          <p:cNvPr id="508" name="Google Shape;508;p61" descr="Uptown (Rise and Shine)"/>
          <p:cNvPicPr preferRelativeResize="0"/>
          <p:nvPr/>
        </p:nvPicPr>
        <p:blipFill rotWithShape="1">
          <a:blip r:embed="rId9">
            <a:alphaModFix/>
          </a:blip>
          <a:srcRect/>
          <a:stretch/>
        </p:blipFill>
        <p:spPr>
          <a:xfrm rot="1155521">
            <a:off x="5111298" y="5227064"/>
            <a:ext cx="1104905" cy="1425262"/>
          </a:xfrm>
          <a:prstGeom prst="rect">
            <a:avLst/>
          </a:prstGeom>
          <a:noFill/>
          <a:ln>
            <a:noFill/>
          </a:ln>
        </p:spPr>
      </p:pic>
      <p:pic>
        <p:nvPicPr>
          <p:cNvPr id="509" name="Google Shape;509;p61" descr="Twelve Rounds to Glory (12 Rounds to Glory): The Story of Muhammad Ali"/>
          <p:cNvPicPr preferRelativeResize="0"/>
          <p:nvPr/>
        </p:nvPicPr>
        <p:blipFill rotWithShape="1">
          <a:blip r:embed="rId10">
            <a:alphaModFix/>
          </a:blip>
          <a:srcRect/>
          <a:stretch/>
        </p:blipFill>
        <p:spPr>
          <a:xfrm>
            <a:off x="6810170" y="5174746"/>
            <a:ext cx="1646443" cy="1501776"/>
          </a:xfrm>
          <a:prstGeom prst="rect">
            <a:avLst/>
          </a:prstGeom>
          <a:noFill/>
          <a:ln>
            <a:noFill/>
          </a:ln>
        </p:spPr>
      </p:pic>
      <p:pic>
        <p:nvPicPr>
          <p:cNvPr id="510" name="Google Shape;510;p61"/>
          <p:cNvPicPr preferRelativeResize="0"/>
          <p:nvPr/>
        </p:nvPicPr>
        <p:blipFill>
          <a:blip r:embed="rId11">
            <a:alphaModFix/>
          </a:blip>
          <a:stretch>
            <a:fillRect/>
          </a:stretch>
        </p:blipFill>
        <p:spPr>
          <a:xfrm>
            <a:off x="3103400" y="454925"/>
            <a:ext cx="3211525" cy="3605382"/>
          </a:xfrm>
          <a:prstGeom prst="rect">
            <a:avLst/>
          </a:prstGeom>
          <a:noFill/>
          <a:ln w="152400" cap="flat" cmpd="sng">
            <a:solidFill>
              <a:srgbClr val="F1C232"/>
            </a:solidFill>
            <a:prstDash val="solid"/>
            <a:round/>
            <a:headEnd type="none" w="sm" len="sm"/>
            <a:tailEnd type="none" w="sm" len="sm"/>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62"/>
          <p:cNvSpPr txBox="1">
            <a:spLocks noGrp="1"/>
          </p:cNvSpPr>
          <p:nvPr>
            <p:ph type="ctrTitle"/>
          </p:nvPr>
        </p:nvSpPr>
        <p:spPr>
          <a:xfrm>
            <a:off x="685800" y="4267200"/>
            <a:ext cx="7772400" cy="977153"/>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5400"/>
              <a:buFont typeface="Lustria"/>
              <a:buNone/>
            </a:pPr>
            <a:r>
              <a:rPr lang="en-US"/>
              <a:t>Steve Tutunick</a:t>
            </a:r>
            <a:endParaRPr/>
          </a:p>
        </p:txBody>
      </p:sp>
      <p:sp>
        <p:nvSpPr>
          <p:cNvPr id="516" name="Google Shape;516;p62"/>
          <p:cNvSpPr txBox="1">
            <a:spLocks noGrp="1"/>
          </p:cNvSpPr>
          <p:nvPr>
            <p:ph type="subTitle" idx="1"/>
          </p:nvPr>
        </p:nvSpPr>
        <p:spPr>
          <a:xfrm>
            <a:off x="685799" y="5257800"/>
            <a:ext cx="7770813" cy="874058"/>
          </a:xfrm>
          <a:prstGeom prst="rect">
            <a:avLst/>
          </a:prstGeom>
          <a:noFill/>
          <a:ln>
            <a:noFill/>
          </a:ln>
        </p:spPr>
        <p:txBody>
          <a:bodyPr spcFirstLastPara="1" wrap="square" lIns="91425" tIns="45700" rIns="91425" bIns="45700" anchor="t" anchorCtr="0">
            <a:noAutofit/>
          </a:bodyPr>
          <a:lstStyle/>
          <a:p>
            <a:pPr marL="457200" lvl="0" indent="-368300" algn="ctr" rtl="0">
              <a:lnSpc>
                <a:spcPct val="100000"/>
              </a:lnSpc>
              <a:spcBef>
                <a:spcPts val="300"/>
              </a:spcBef>
              <a:spcAft>
                <a:spcPts val="0"/>
              </a:spcAft>
              <a:buClr>
                <a:schemeClr val="lt1"/>
              </a:buClr>
              <a:buSzPts val="2000"/>
              <a:buFont typeface="Lustria"/>
              <a:buNone/>
            </a:pPr>
            <a:r>
              <a:rPr lang="en-US" b="1"/>
              <a:t>Steve Tutunick knows how to inspire students to write. </a:t>
            </a:r>
            <a:endParaRPr b="1"/>
          </a:p>
          <a:p>
            <a:pPr marL="457200" lvl="0" indent="-368300" algn="ctr" rtl="0">
              <a:lnSpc>
                <a:spcPct val="100000"/>
              </a:lnSpc>
              <a:spcBef>
                <a:spcPts val="300"/>
              </a:spcBef>
              <a:spcAft>
                <a:spcPts val="0"/>
              </a:spcAft>
              <a:buClr>
                <a:schemeClr val="lt1"/>
              </a:buClr>
              <a:buSzPts val="2000"/>
              <a:buFont typeface="Lustria"/>
              <a:buNone/>
            </a:pPr>
            <a:r>
              <a:rPr lang="en-US" b="1"/>
              <a:t>First he gets them interested.</a:t>
            </a:r>
            <a:endParaRPr/>
          </a:p>
          <a:p>
            <a:pPr marL="457200" lvl="0" indent="-368300" algn="ctr" rtl="0">
              <a:lnSpc>
                <a:spcPct val="100000"/>
              </a:lnSpc>
              <a:spcBef>
                <a:spcPts val="300"/>
              </a:spcBef>
              <a:spcAft>
                <a:spcPts val="0"/>
              </a:spcAft>
              <a:buClr>
                <a:schemeClr val="lt1"/>
              </a:buClr>
              <a:buSzPts val="2000"/>
              <a:buFont typeface="Lustria"/>
              <a:buNone/>
            </a:pPr>
            <a:endParaRPr/>
          </a:p>
        </p:txBody>
      </p:sp>
      <p:pic>
        <p:nvPicPr>
          <p:cNvPr id="517" name="Google Shape;517;p62"/>
          <p:cNvPicPr preferRelativeResize="0">
            <a:picLocks noGrp="1"/>
          </p:cNvPicPr>
          <p:nvPr>
            <p:ph type="pic" idx="2"/>
          </p:nvPr>
        </p:nvPicPr>
        <p:blipFill rotWithShape="1">
          <a:blip r:embed="rId3">
            <a:alphaModFix/>
          </a:blip>
          <a:srcRect/>
          <a:stretch/>
        </p:blipFill>
        <p:spPr>
          <a:xfrm rot="-1362577">
            <a:off x="3501937" y="957943"/>
            <a:ext cx="2702415" cy="2702415"/>
          </a:xfrm>
          <a:prstGeom prst="rect">
            <a:avLst/>
          </a:prstGeom>
          <a:solidFill>
            <a:srgbClr val="3F3F3F"/>
          </a:solid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63"/>
          <p:cNvSpPr txBox="1">
            <a:spLocks noGrp="1"/>
          </p:cNvSpPr>
          <p:nvPr>
            <p:ph type="title"/>
          </p:nvPr>
        </p:nvSpPr>
        <p:spPr>
          <a:xfrm>
            <a:off x="1052945" y="248827"/>
            <a:ext cx="7174209" cy="116128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3600"/>
              <a:buFont typeface="Lustria"/>
              <a:buNone/>
            </a:pPr>
            <a:r>
              <a:rPr lang="en-US" sz="6000"/>
              <a:t>Keynote Speaker</a:t>
            </a:r>
            <a:endParaRPr sz="6000"/>
          </a:p>
        </p:txBody>
      </p:sp>
      <p:pic>
        <p:nvPicPr>
          <p:cNvPr id="523" name="Google Shape;523;p63"/>
          <p:cNvPicPr preferRelativeResize="0">
            <a:picLocks noGrp="1"/>
          </p:cNvPicPr>
          <p:nvPr>
            <p:ph type="pic" idx="2"/>
          </p:nvPr>
        </p:nvPicPr>
        <p:blipFill rotWithShape="1">
          <a:blip r:embed="rId3">
            <a:alphaModFix/>
          </a:blip>
          <a:srcRect/>
          <a:stretch/>
        </p:blipFill>
        <p:spPr>
          <a:xfrm rot="-845281">
            <a:off x="793072" y="2516894"/>
            <a:ext cx="2992438" cy="2992438"/>
          </a:xfrm>
          <a:prstGeom prst="rect">
            <a:avLst/>
          </a:prstGeom>
          <a:solidFill>
            <a:srgbClr val="3F3F3F"/>
          </a:solid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pic>
      <p:sp>
        <p:nvSpPr>
          <p:cNvPr id="524" name="Google Shape;524;p63"/>
          <p:cNvSpPr txBox="1">
            <a:spLocks noGrp="1"/>
          </p:cNvSpPr>
          <p:nvPr>
            <p:ph type="body" idx="1"/>
          </p:nvPr>
        </p:nvSpPr>
        <p:spPr>
          <a:xfrm>
            <a:off x="3588327" y="1434775"/>
            <a:ext cx="5818909" cy="3584448"/>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1000"/>
              </a:spcBef>
              <a:spcAft>
                <a:spcPts val="0"/>
              </a:spcAft>
              <a:buClr>
                <a:schemeClr val="lt1"/>
              </a:buClr>
              <a:buSzPts val="1800"/>
              <a:buFont typeface="Lustria"/>
              <a:buNone/>
            </a:pPr>
            <a:endParaRPr sz="4400" b="1"/>
          </a:p>
          <a:p>
            <a:pPr marL="457200" lvl="0" indent="-228600" algn="l" rtl="0">
              <a:lnSpc>
                <a:spcPct val="100000"/>
              </a:lnSpc>
              <a:spcBef>
                <a:spcPts val="1000"/>
              </a:spcBef>
              <a:spcAft>
                <a:spcPts val="0"/>
              </a:spcAft>
              <a:buClr>
                <a:schemeClr val="lt1"/>
              </a:buClr>
              <a:buSzPts val="1800"/>
              <a:buFont typeface="Lustria"/>
              <a:buNone/>
            </a:pPr>
            <a:r>
              <a:rPr lang="en-US" sz="4400" b="1"/>
              <a:t>Duane Abel</a:t>
            </a:r>
            <a:endParaRPr/>
          </a:p>
          <a:p>
            <a:pPr marL="457200" lvl="0" indent="-228600" algn="l" rtl="0">
              <a:lnSpc>
                <a:spcPct val="100000"/>
              </a:lnSpc>
              <a:spcBef>
                <a:spcPts val="1000"/>
              </a:spcBef>
              <a:spcAft>
                <a:spcPts val="0"/>
              </a:spcAft>
              <a:buClr>
                <a:schemeClr val="lt1"/>
              </a:buClr>
              <a:buSzPts val="1800"/>
              <a:buFont typeface="Lustria"/>
              <a:buNone/>
            </a:pPr>
            <a:endParaRPr sz="4400" b="1"/>
          </a:p>
          <a:p>
            <a:pPr marL="457200" lvl="0" indent="-228600" algn="ctr" rtl="0">
              <a:lnSpc>
                <a:spcPct val="100000"/>
              </a:lnSpc>
              <a:spcBef>
                <a:spcPts val="1000"/>
              </a:spcBef>
              <a:spcAft>
                <a:spcPts val="0"/>
              </a:spcAft>
              <a:buSzPts val="1800"/>
              <a:buNone/>
            </a:pPr>
            <a:r>
              <a:rPr lang="en-US" sz="4400" b="1"/>
              <a:t>“Happy Teachers”</a:t>
            </a:r>
            <a:endParaRPr sz="4400"/>
          </a:p>
        </p:txBody>
      </p:sp>
      <p:sp>
        <p:nvSpPr>
          <p:cNvPr id="525" name="Google Shape;525;p63" descr="Newark Public Schools (Charter)"/>
          <p:cNvSpPr/>
          <p:nvPr/>
        </p:nvSpPr>
        <p:spPr>
          <a:xfrm>
            <a:off x="123825" y="331788"/>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6" name="Google Shape;526;p63" descr="Harvard University Graduate School of Education"/>
          <p:cNvSpPr/>
          <p:nvPr/>
        </p:nvSpPr>
        <p:spPr>
          <a:xfrm>
            <a:off x="123825" y="620713"/>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64"/>
          <p:cNvSpPr txBox="1">
            <a:spLocks noGrp="1"/>
          </p:cNvSpPr>
          <p:nvPr>
            <p:ph type="title"/>
          </p:nvPr>
        </p:nvSpPr>
        <p:spPr>
          <a:xfrm>
            <a:off x="685800" y="121023"/>
            <a:ext cx="7770813" cy="142987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320"/>
              <a:buNone/>
            </a:pPr>
            <a:r>
              <a:rPr lang="en-US" b="1"/>
              <a:t>Torrey Maldonado</a:t>
            </a:r>
            <a:endParaRPr/>
          </a:p>
        </p:txBody>
      </p:sp>
      <p:sp>
        <p:nvSpPr>
          <p:cNvPr id="532" name="Google Shape;532;p64"/>
          <p:cNvSpPr txBox="1">
            <a:spLocks noGrp="1"/>
          </p:cNvSpPr>
          <p:nvPr>
            <p:ph type="body" idx="1"/>
          </p:nvPr>
        </p:nvSpPr>
        <p:spPr>
          <a:xfrm>
            <a:off x="685800" y="1550894"/>
            <a:ext cx="7770813" cy="425702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2000"/>
              </a:spcBef>
              <a:spcAft>
                <a:spcPts val="0"/>
              </a:spcAft>
              <a:buClr>
                <a:schemeClr val="lt1"/>
              </a:buClr>
              <a:buSzPts val="2200"/>
              <a:buFont typeface="Lustria"/>
              <a:buNone/>
            </a:pPr>
            <a:endParaRPr/>
          </a:p>
          <a:p>
            <a:pPr marL="0" lvl="0" indent="0" algn="l" rtl="0">
              <a:lnSpc>
                <a:spcPct val="100000"/>
              </a:lnSpc>
              <a:spcBef>
                <a:spcPts val="2000"/>
              </a:spcBef>
              <a:spcAft>
                <a:spcPts val="0"/>
              </a:spcAft>
              <a:buClr>
                <a:schemeClr val="lt1"/>
              </a:buClr>
              <a:buSzPts val="2200"/>
              <a:buFont typeface="Lustria"/>
              <a:buNone/>
            </a:pPr>
            <a:endParaRPr/>
          </a:p>
          <a:p>
            <a:pPr marL="0" lvl="0" indent="0" algn="l" rtl="0">
              <a:lnSpc>
                <a:spcPct val="100000"/>
              </a:lnSpc>
              <a:spcBef>
                <a:spcPts val="2000"/>
              </a:spcBef>
              <a:spcAft>
                <a:spcPts val="0"/>
              </a:spcAft>
              <a:buClr>
                <a:schemeClr val="lt1"/>
              </a:buClr>
              <a:buSzPts val="2200"/>
              <a:buFont typeface="Lustria"/>
              <a:buNone/>
            </a:pPr>
            <a:endParaRPr/>
          </a:p>
          <a:p>
            <a:pPr marL="0" lvl="0" indent="0" algn="l" rtl="0">
              <a:lnSpc>
                <a:spcPct val="100000"/>
              </a:lnSpc>
              <a:spcBef>
                <a:spcPts val="2000"/>
              </a:spcBef>
              <a:spcAft>
                <a:spcPts val="0"/>
              </a:spcAft>
              <a:buClr>
                <a:schemeClr val="lt1"/>
              </a:buClr>
              <a:buSzPts val="2200"/>
              <a:buFont typeface="Lustria"/>
              <a:buNone/>
            </a:pPr>
            <a:endParaRPr/>
          </a:p>
          <a:p>
            <a:pPr marL="0" lvl="0" indent="0" algn="l" rtl="0">
              <a:lnSpc>
                <a:spcPct val="100000"/>
              </a:lnSpc>
              <a:spcBef>
                <a:spcPts val="2000"/>
              </a:spcBef>
              <a:spcAft>
                <a:spcPts val="0"/>
              </a:spcAft>
              <a:buClr>
                <a:schemeClr val="lt1"/>
              </a:buClr>
              <a:buSzPts val="2200"/>
              <a:buFont typeface="Lustria"/>
              <a:buNone/>
            </a:pPr>
            <a:endParaRPr/>
          </a:p>
          <a:p>
            <a:pPr marL="0" lvl="0" indent="0" algn="l" rtl="0">
              <a:lnSpc>
                <a:spcPct val="100000"/>
              </a:lnSpc>
              <a:spcBef>
                <a:spcPts val="2000"/>
              </a:spcBef>
              <a:spcAft>
                <a:spcPts val="0"/>
              </a:spcAft>
              <a:buClr>
                <a:schemeClr val="lt1"/>
              </a:buClr>
              <a:buSzPts val="2200"/>
              <a:buFont typeface="Lustria"/>
              <a:buNone/>
            </a:pPr>
            <a:endParaRPr/>
          </a:p>
        </p:txBody>
      </p:sp>
      <p:pic>
        <p:nvPicPr>
          <p:cNvPr id="533" name="Google Shape;533;p64" descr="Image result for Torrey Maldonado"/>
          <p:cNvPicPr preferRelativeResize="0"/>
          <p:nvPr/>
        </p:nvPicPr>
        <p:blipFill rotWithShape="1">
          <a:blip r:embed="rId3">
            <a:alphaModFix/>
          </a:blip>
          <a:srcRect/>
          <a:stretch/>
        </p:blipFill>
        <p:spPr>
          <a:xfrm rot="-1108151">
            <a:off x="684036" y="1536900"/>
            <a:ext cx="3515933" cy="4890120"/>
          </a:xfrm>
          <a:prstGeom prst="rect">
            <a:avLst/>
          </a:prstGeom>
          <a:noFill/>
          <a:ln>
            <a:noFill/>
          </a:ln>
        </p:spPr>
      </p:pic>
      <p:pic>
        <p:nvPicPr>
          <p:cNvPr id="534" name="Google Shape;534;p64" descr="Image result for Torrey Maldonado"/>
          <p:cNvPicPr preferRelativeResize="0"/>
          <p:nvPr/>
        </p:nvPicPr>
        <p:blipFill rotWithShape="1">
          <a:blip r:embed="rId4">
            <a:alphaModFix/>
          </a:blip>
          <a:srcRect/>
          <a:stretch/>
        </p:blipFill>
        <p:spPr>
          <a:xfrm rot="635176">
            <a:off x="5276789" y="1688263"/>
            <a:ext cx="3361272" cy="458739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0"/>
          <p:cNvSpPr txBox="1">
            <a:spLocks noGrp="1"/>
          </p:cNvSpPr>
          <p:nvPr>
            <p:ph type="title"/>
          </p:nvPr>
        </p:nvSpPr>
        <p:spPr>
          <a:xfrm>
            <a:off x="685800" y="121023"/>
            <a:ext cx="7770813" cy="142987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320"/>
              <a:buNone/>
            </a:pPr>
            <a:r>
              <a:rPr lang="en-US" b="1"/>
              <a:t>Torrey Maldonado</a:t>
            </a:r>
            <a:endParaRPr/>
          </a:p>
        </p:txBody>
      </p:sp>
      <p:sp>
        <p:nvSpPr>
          <p:cNvPr id="142" name="Google Shape;142;p20"/>
          <p:cNvSpPr txBox="1">
            <a:spLocks noGrp="1"/>
          </p:cNvSpPr>
          <p:nvPr>
            <p:ph type="body" idx="1"/>
          </p:nvPr>
        </p:nvSpPr>
        <p:spPr>
          <a:xfrm>
            <a:off x="685800" y="1550894"/>
            <a:ext cx="7770813" cy="425702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2000"/>
              </a:spcBef>
              <a:spcAft>
                <a:spcPts val="0"/>
              </a:spcAft>
              <a:buClr>
                <a:schemeClr val="lt1"/>
              </a:buClr>
              <a:buSzPts val="2200"/>
              <a:buFont typeface="Lustria"/>
              <a:buNone/>
            </a:pPr>
            <a:endParaRPr/>
          </a:p>
          <a:p>
            <a:pPr marL="0" lvl="0" indent="0" algn="l" rtl="0">
              <a:lnSpc>
                <a:spcPct val="100000"/>
              </a:lnSpc>
              <a:spcBef>
                <a:spcPts val="2000"/>
              </a:spcBef>
              <a:spcAft>
                <a:spcPts val="0"/>
              </a:spcAft>
              <a:buClr>
                <a:schemeClr val="lt1"/>
              </a:buClr>
              <a:buSzPts val="2200"/>
              <a:buFont typeface="Lustria"/>
              <a:buNone/>
            </a:pPr>
            <a:endParaRPr/>
          </a:p>
          <a:p>
            <a:pPr marL="0" lvl="0" indent="0" algn="l" rtl="0">
              <a:lnSpc>
                <a:spcPct val="100000"/>
              </a:lnSpc>
              <a:spcBef>
                <a:spcPts val="2000"/>
              </a:spcBef>
              <a:spcAft>
                <a:spcPts val="0"/>
              </a:spcAft>
              <a:buClr>
                <a:schemeClr val="lt1"/>
              </a:buClr>
              <a:buSzPts val="2200"/>
              <a:buFont typeface="Lustria"/>
              <a:buNone/>
            </a:pPr>
            <a:endParaRPr/>
          </a:p>
          <a:p>
            <a:pPr marL="0" lvl="0" indent="0" algn="l" rtl="0">
              <a:lnSpc>
                <a:spcPct val="100000"/>
              </a:lnSpc>
              <a:spcBef>
                <a:spcPts val="2000"/>
              </a:spcBef>
              <a:spcAft>
                <a:spcPts val="0"/>
              </a:spcAft>
              <a:buClr>
                <a:schemeClr val="lt1"/>
              </a:buClr>
              <a:buSzPts val="2200"/>
              <a:buFont typeface="Lustria"/>
              <a:buNone/>
            </a:pPr>
            <a:endParaRPr/>
          </a:p>
          <a:p>
            <a:pPr marL="0" lvl="0" indent="0" algn="l" rtl="0">
              <a:lnSpc>
                <a:spcPct val="100000"/>
              </a:lnSpc>
              <a:spcBef>
                <a:spcPts val="2000"/>
              </a:spcBef>
              <a:spcAft>
                <a:spcPts val="0"/>
              </a:spcAft>
              <a:buClr>
                <a:schemeClr val="lt1"/>
              </a:buClr>
              <a:buSzPts val="2200"/>
              <a:buFont typeface="Lustria"/>
              <a:buNone/>
            </a:pPr>
            <a:endParaRPr/>
          </a:p>
          <a:p>
            <a:pPr marL="0" lvl="0" indent="0" algn="l" rtl="0">
              <a:lnSpc>
                <a:spcPct val="100000"/>
              </a:lnSpc>
              <a:spcBef>
                <a:spcPts val="2000"/>
              </a:spcBef>
              <a:spcAft>
                <a:spcPts val="0"/>
              </a:spcAft>
              <a:buClr>
                <a:schemeClr val="lt1"/>
              </a:buClr>
              <a:buSzPts val="2200"/>
              <a:buFont typeface="Lustria"/>
              <a:buNone/>
            </a:pPr>
            <a:endParaRPr/>
          </a:p>
        </p:txBody>
      </p:sp>
      <p:pic>
        <p:nvPicPr>
          <p:cNvPr id="143" name="Google Shape;143;p20" descr="Image result for Torrey Maldonado"/>
          <p:cNvPicPr preferRelativeResize="0"/>
          <p:nvPr/>
        </p:nvPicPr>
        <p:blipFill rotWithShape="1">
          <a:blip r:embed="rId3">
            <a:alphaModFix/>
          </a:blip>
          <a:srcRect/>
          <a:stretch/>
        </p:blipFill>
        <p:spPr>
          <a:xfrm>
            <a:off x="2644731" y="1550894"/>
            <a:ext cx="3060744" cy="4257022"/>
          </a:xfrm>
          <a:prstGeom prst="rect">
            <a:avLst/>
          </a:prstGeom>
          <a:noFill/>
          <a:ln w="114300" cap="flat" cmpd="sng">
            <a:solidFill>
              <a:srgbClr val="FFE599"/>
            </a:solidFill>
            <a:prstDash val="solid"/>
            <a:round/>
            <a:headEnd type="none" w="sm" len="sm"/>
            <a:tailEnd type="none" w="sm" len="sm"/>
          </a:ln>
        </p:spPr>
      </p:pic>
      <p:pic>
        <p:nvPicPr>
          <p:cNvPr id="144" name="Google Shape;144;p20" descr="Image result for Torrey Maldonado"/>
          <p:cNvPicPr preferRelativeResize="0"/>
          <p:nvPr/>
        </p:nvPicPr>
        <p:blipFill rotWithShape="1">
          <a:blip r:embed="rId4">
            <a:alphaModFix/>
          </a:blip>
          <a:srcRect/>
          <a:stretch/>
        </p:blipFill>
        <p:spPr>
          <a:xfrm>
            <a:off x="6323806" y="3439886"/>
            <a:ext cx="1964322" cy="268086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65"/>
          <p:cNvSpPr txBox="1">
            <a:spLocks noGrp="1"/>
          </p:cNvSpPr>
          <p:nvPr>
            <p:ph type="title"/>
          </p:nvPr>
        </p:nvSpPr>
        <p:spPr>
          <a:xfrm>
            <a:off x="685800" y="-31377"/>
            <a:ext cx="7770900" cy="1429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1800"/>
              <a:buNone/>
            </a:pPr>
            <a:r>
              <a:rPr lang="en-US"/>
              <a:t>Kathy Bumgardner</a:t>
            </a:r>
            <a:endParaRPr/>
          </a:p>
        </p:txBody>
      </p:sp>
      <p:pic>
        <p:nvPicPr>
          <p:cNvPr id="540" name="Google Shape;540;p65"/>
          <p:cNvPicPr preferRelativeResize="0"/>
          <p:nvPr/>
        </p:nvPicPr>
        <p:blipFill>
          <a:blip r:embed="rId3">
            <a:alphaModFix/>
          </a:blip>
          <a:stretch>
            <a:fillRect/>
          </a:stretch>
        </p:blipFill>
        <p:spPr>
          <a:xfrm>
            <a:off x="1803600" y="1259900"/>
            <a:ext cx="5151600" cy="4074675"/>
          </a:xfrm>
          <a:prstGeom prst="rect">
            <a:avLst/>
          </a:prstGeom>
          <a:noFill/>
          <a:ln w="152400" cap="flat" cmpd="sng">
            <a:solidFill>
              <a:srgbClr val="F1C232"/>
            </a:solidFill>
            <a:prstDash val="solid"/>
            <a:round/>
            <a:headEnd type="none" w="sm" len="sm"/>
            <a:tailEnd type="none" w="sm" len="sm"/>
          </a:ln>
        </p:spPr>
      </p:pic>
      <p:sp>
        <p:nvSpPr>
          <p:cNvPr id="541" name="Google Shape;541;p65"/>
          <p:cNvSpPr txBox="1"/>
          <p:nvPr/>
        </p:nvSpPr>
        <p:spPr>
          <a:xfrm>
            <a:off x="864000" y="5648400"/>
            <a:ext cx="7408800" cy="42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solidFill>
                  <a:srgbClr val="FFE599"/>
                </a:solidFill>
                <a:latin typeface="Lustria"/>
                <a:ea typeface="Lustria"/>
                <a:cs typeface="Lustria"/>
                <a:sym typeface="Lustria"/>
              </a:rPr>
              <a:t>Kathy Bumgardner is a veteran educator, with more than 30+ years  as a classroom teacher, literacy coach, instructional specialist, and educational author</a:t>
            </a:r>
            <a:endParaRPr sz="1800">
              <a:solidFill>
                <a:srgbClr val="FFE599"/>
              </a:solidFill>
              <a:latin typeface="Lustria"/>
              <a:ea typeface="Lustria"/>
              <a:cs typeface="Lustria"/>
              <a:sym typeface="Lustri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66"/>
          <p:cNvSpPr txBox="1">
            <a:spLocks noGrp="1"/>
          </p:cNvSpPr>
          <p:nvPr>
            <p:ph type="title"/>
          </p:nvPr>
        </p:nvSpPr>
        <p:spPr>
          <a:xfrm>
            <a:off x="685800" y="-120047"/>
            <a:ext cx="7770813" cy="142987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1800"/>
              <a:buNone/>
            </a:pPr>
            <a:r>
              <a:rPr lang="en-US" b="1"/>
              <a:t>Chris Barton</a:t>
            </a:r>
            <a:endParaRPr/>
          </a:p>
        </p:txBody>
      </p:sp>
      <p:sp>
        <p:nvSpPr>
          <p:cNvPr id="547" name="Google Shape;547;p66"/>
          <p:cNvSpPr txBox="1">
            <a:spLocks noGrp="1"/>
          </p:cNvSpPr>
          <p:nvPr>
            <p:ph type="body" idx="1"/>
          </p:nvPr>
        </p:nvSpPr>
        <p:spPr>
          <a:xfrm>
            <a:off x="685800" y="1869141"/>
            <a:ext cx="7770813" cy="425702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000"/>
              </a:spcBef>
              <a:spcAft>
                <a:spcPts val="0"/>
              </a:spcAft>
              <a:buClr>
                <a:schemeClr val="lt1"/>
              </a:buClr>
              <a:buSzPts val="2200"/>
              <a:buFont typeface="Lustria"/>
              <a:buNone/>
            </a:pPr>
            <a:endParaRPr/>
          </a:p>
          <a:p>
            <a:pPr marL="0" lvl="0" indent="0" algn="l" rtl="0">
              <a:lnSpc>
                <a:spcPct val="100000"/>
              </a:lnSpc>
              <a:spcBef>
                <a:spcPts val="2000"/>
              </a:spcBef>
              <a:spcAft>
                <a:spcPts val="0"/>
              </a:spcAft>
              <a:buClr>
                <a:schemeClr val="lt1"/>
              </a:buClr>
              <a:buSzPts val="2200"/>
              <a:buFont typeface="Lustria"/>
              <a:buNone/>
            </a:pPr>
            <a:endParaRPr/>
          </a:p>
          <a:p>
            <a:pPr marL="0" lvl="0" indent="0" algn="l" rtl="0">
              <a:lnSpc>
                <a:spcPct val="100000"/>
              </a:lnSpc>
              <a:spcBef>
                <a:spcPts val="2000"/>
              </a:spcBef>
              <a:spcAft>
                <a:spcPts val="0"/>
              </a:spcAft>
              <a:buClr>
                <a:schemeClr val="lt1"/>
              </a:buClr>
              <a:buSzPts val="2200"/>
              <a:buFont typeface="Lustria"/>
              <a:buNone/>
            </a:pPr>
            <a:endParaRPr/>
          </a:p>
          <a:p>
            <a:pPr marL="0" lvl="0" indent="0" algn="l" rtl="0">
              <a:lnSpc>
                <a:spcPct val="100000"/>
              </a:lnSpc>
              <a:spcBef>
                <a:spcPts val="2000"/>
              </a:spcBef>
              <a:spcAft>
                <a:spcPts val="0"/>
              </a:spcAft>
              <a:buClr>
                <a:schemeClr val="lt1"/>
              </a:buClr>
              <a:buSzPts val="2200"/>
              <a:buFont typeface="Lustria"/>
              <a:buNone/>
            </a:pPr>
            <a:endParaRPr/>
          </a:p>
          <a:p>
            <a:pPr marL="0" lvl="0" indent="0" algn="l" rtl="0">
              <a:lnSpc>
                <a:spcPct val="100000"/>
              </a:lnSpc>
              <a:spcBef>
                <a:spcPts val="2000"/>
              </a:spcBef>
              <a:spcAft>
                <a:spcPts val="0"/>
              </a:spcAft>
              <a:buClr>
                <a:schemeClr val="lt1"/>
              </a:buClr>
              <a:buSzPts val="2200"/>
              <a:buFont typeface="Lustria"/>
              <a:buNone/>
            </a:pPr>
            <a:endParaRPr/>
          </a:p>
        </p:txBody>
      </p:sp>
      <p:pic>
        <p:nvPicPr>
          <p:cNvPr id="548" name="Google Shape;548;p66" descr="Image result for chris barton"/>
          <p:cNvPicPr preferRelativeResize="0"/>
          <p:nvPr/>
        </p:nvPicPr>
        <p:blipFill rotWithShape="1">
          <a:blip r:embed="rId3">
            <a:alphaModFix/>
          </a:blip>
          <a:srcRect/>
          <a:stretch/>
        </p:blipFill>
        <p:spPr>
          <a:xfrm>
            <a:off x="2854495" y="1055302"/>
            <a:ext cx="3433422" cy="3346132"/>
          </a:xfrm>
          <a:prstGeom prst="rect">
            <a:avLst/>
          </a:prstGeom>
          <a:noFill/>
          <a:ln>
            <a:noFill/>
          </a:ln>
        </p:spPr>
      </p:pic>
      <p:pic>
        <p:nvPicPr>
          <p:cNvPr id="549" name="Google Shape;549;p66"/>
          <p:cNvPicPr preferRelativeResize="0"/>
          <p:nvPr/>
        </p:nvPicPr>
        <p:blipFill rotWithShape="1">
          <a:blip r:embed="rId4">
            <a:alphaModFix/>
          </a:blip>
          <a:srcRect/>
          <a:stretch/>
        </p:blipFill>
        <p:spPr>
          <a:xfrm>
            <a:off x="1119755" y="4532060"/>
            <a:ext cx="7336858" cy="232594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67"/>
          <p:cNvSpPr txBox="1">
            <a:spLocks noGrp="1"/>
          </p:cNvSpPr>
          <p:nvPr>
            <p:ph type="title"/>
          </p:nvPr>
        </p:nvSpPr>
        <p:spPr>
          <a:xfrm>
            <a:off x="685800" y="1006394"/>
            <a:ext cx="7770813" cy="142987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1800"/>
              <a:buNone/>
            </a:pPr>
            <a:r>
              <a:rPr lang="en-US" b="1"/>
              <a:t>Alice Faye Duncan</a:t>
            </a:r>
            <a:r>
              <a:rPr lang="en-US"/>
              <a:t> </a:t>
            </a:r>
            <a:br>
              <a:rPr lang="en-US"/>
            </a:br>
            <a:br>
              <a:rPr lang="en-US"/>
            </a:br>
            <a:endParaRPr/>
          </a:p>
        </p:txBody>
      </p:sp>
      <p:pic>
        <p:nvPicPr>
          <p:cNvPr id="555" name="Google Shape;555;p67"/>
          <p:cNvPicPr preferRelativeResize="0"/>
          <p:nvPr/>
        </p:nvPicPr>
        <p:blipFill rotWithShape="1">
          <a:blip r:embed="rId3">
            <a:alphaModFix/>
          </a:blip>
          <a:srcRect/>
          <a:stretch/>
        </p:blipFill>
        <p:spPr>
          <a:xfrm>
            <a:off x="1055915" y="1524000"/>
            <a:ext cx="3810000" cy="3810000"/>
          </a:xfrm>
          <a:prstGeom prst="rect">
            <a:avLst/>
          </a:prstGeom>
          <a:noFill/>
          <a:ln>
            <a:noFill/>
          </a:ln>
        </p:spPr>
      </p:pic>
      <p:pic>
        <p:nvPicPr>
          <p:cNvPr id="556" name="Google Shape;556;p67" descr="Image result for alice faye duncan"/>
          <p:cNvPicPr preferRelativeResize="0"/>
          <p:nvPr/>
        </p:nvPicPr>
        <p:blipFill rotWithShape="1">
          <a:blip r:embed="rId4">
            <a:alphaModFix/>
          </a:blip>
          <a:srcRect/>
          <a:stretch/>
        </p:blipFill>
        <p:spPr>
          <a:xfrm>
            <a:off x="5406118" y="3138714"/>
            <a:ext cx="3476625" cy="347662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68"/>
          <p:cNvSpPr txBox="1">
            <a:spLocks noGrp="1"/>
          </p:cNvSpPr>
          <p:nvPr>
            <p:ph type="ctrTitle"/>
          </p:nvPr>
        </p:nvSpPr>
        <p:spPr>
          <a:xfrm>
            <a:off x="787400" y="3749824"/>
            <a:ext cx="7772400" cy="977153"/>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5400"/>
              <a:buFont typeface="Lustria"/>
              <a:buNone/>
            </a:pPr>
            <a:r>
              <a:rPr lang="en-US"/>
              <a:t>Dr. Kaye</a:t>
            </a:r>
            <a:endParaRPr/>
          </a:p>
        </p:txBody>
      </p:sp>
      <p:sp>
        <p:nvSpPr>
          <p:cNvPr id="562" name="Google Shape;562;p68"/>
          <p:cNvSpPr txBox="1">
            <a:spLocks noGrp="1"/>
          </p:cNvSpPr>
          <p:nvPr>
            <p:ph type="subTitle" idx="1"/>
          </p:nvPr>
        </p:nvSpPr>
        <p:spPr>
          <a:xfrm>
            <a:off x="232230" y="4807323"/>
            <a:ext cx="8795656" cy="1836677"/>
          </a:xfrm>
          <a:prstGeom prst="rect">
            <a:avLst/>
          </a:prstGeom>
          <a:noFill/>
          <a:ln>
            <a:noFill/>
          </a:ln>
        </p:spPr>
        <p:txBody>
          <a:bodyPr spcFirstLastPara="1" wrap="square" lIns="91425" tIns="45700" rIns="91425" bIns="45700" anchor="t" anchorCtr="0">
            <a:noAutofit/>
          </a:bodyPr>
          <a:lstStyle/>
          <a:p>
            <a:pPr marL="457200" lvl="0" indent="-368300" algn="ctr" rtl="0">
              <a:lnSpc>
                <a:spcPct val="100000"/>
              </a:lnSpc>
              <a:spcBef>
                <a:spcPts val="300"/>
              </a:spcBef>
              <a:spcAft>
                <a:spcPts val="0"/>
              </a:spcAft>
              <a:buClr>
                <a:schemeClr val="lt1"/>
              </a:buClr>
              <a:buSzPts val="2000"/>
              <a:buFont typeface="Lustria"/>
              <a:buNone/>
            </a:pPr>
            <a:r>
              <a:rPr lang="en-US"/>
              <a:t>Karsonya (Kaye) Wise Whitehead, award-winning author, professor, featured Public Commentator, K-12 master teacher in African American History; an award-winning curriculum writer and lesson plan developer; an award-winning former Baltimore City middle school teacher; and, a three-time New York Emmy-nominated documentary filmmaker.</a:t>
            </a:r>
            <a:endParaRPr/>
          </a:p>
        </p:txBody>
      </p:sp>
      <p:pic>
        <p:nvPicPr>
          <p:cNvPr id="563" name="Google Shape;563;p68"/>
          <p:cNvPicPr preferRelativeResize="0">
            <a:picLocks noGrp="1"/>
          </p:cNvPicPr>
          <p:nvPr>
            <p:ph type="pic" idx="2"/>
          </p:nvPr>
        </p:nvPicPr>
        <p:blipFill rotWithShape="1">
          <a:blip r:embed="rId3">
            <a:alphaModFix/>
          </a:blip>
          <a:srcRect l="321" r="321"/>
          <a:stretch/>
        </p:blipFill>
        <p:spPr>
          <a:xfrm rot="-60000">
            <a:off x="1557268" y="410136"/>
            <a:ext cx="5031609" cy="3375800"/>
          </a:xfrm>
          <a:prstGeom prst="rect">
            <a:avLst/>
          </a:prstGeom>
          <a:solidFill>
            <a:srgbClr val="3F3F3F"/>
          </a:solidFill>
          <a:ln w="88900" cap="flat" cmpd="sng">
            <a:solidFill>
              <a:schemeClr val="lt1"/>
            </a:solidFill>
            <a:prstDash val="solid"/>
            <a:miter lim="800000"/>
            <a:headEnd type="none" w="sm" len="sm"/>
            <a:tailEnd type="none" w="sm" len="sm"/>
          </a:ln>
          <a:effectLst>
            <a:outerShdw blurRad="127000" sx="102000" sy="102000" algn="ctr" rotWithShape="0">
              <a:srgbClr val="000000">
                <a:alpha val="40000"/>
              </a:srgbClr>
            </a:outerShdw>
          </a:effectLst>
        </p:spPr>
      </p:pic>
      <p:pic>
        <p:nvPicPr>
          <p:cNvPr id="564" name="Google Shape;564;p68"/>
          <p:cNvPicPr preferRelativeResize="0"/>
          <p:nvPr/>
        </p:nvPicPr>
        <p:blipFill rotWithShape="1">
          <a:blip r:embed="rId4">
            <a:alphaModFix/>
          </a:blip>
          <a:srcRect/>
          <a:stretch/>
        </p:blipFill>
        <p:spPr>
          <a:xfrm rot="-171225">
            <a:off x="7402285" y="1255716"/>
            <a:ext cx="1320800" cy="197329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69"/>
          <p:cNvSpPr txBox="1">
            <a:spLocks noGrp="1"/>
          </p:cNvSpPr>
          <p:nvPr>
            <p:ph type="title"/>
          </p:nvPr>
        </p:nvSpPr>
        <p:spPr>
          <a:xfrm>
            <a:off x="685800" y="530006"/>
            <a:ext cx="7770900" cy="1429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1800"/>
              <a:buNone/>
            </a:pPr>
            <a:r>
              <a:rPr lang="en-US"/>
              <a:t>Sydney Chaffee</a:t>
            </a:r>
            <a:br>
              <a:rPr lang="en-US" sz="4400"/>
            </a:br>
            <a:br>
              <a:rPr lang="en-US" sz="4400"/>
            </a:br>
            <a:endParaRPr/>
          </a:p>
        </p:txBody>
      </p:sp>
      <p:sp>
        <p:nvSpPr>
          <p:cNvPr id="570" name="Google Shape;570;p69"/>
          <p:cNvSpPr txBox="1">
            <a:spLocks noGrp="1"/>
          </p:cNvSpPr>
          <p:nvPr>
            <p:ph type="body" idx="1"/>
          </p:nvPr>
        </p:nvSpPr>
        <p:spPr>
          <a:xfrm>
            <a:off x="3248955" y="1421282"/>
            <a:ext cx="5435439" cy="4881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800"/>
              <a:buFont typeface="Lustria"/>
              <a:buNone/>
            </a:pPr>
            <a:endParaRPr sz="2800"/>
          </a:p>
          <a:p>
            <a:pPr marL="114300" lvl="0" indent="0" algn="ctr" rtl="0">
              <a:lnSpc>
                <a:spcPct val="100000"/>
              </a:lnSpc>
              <a:spcBef>
                <a:spcPts val="2000"/>
              </a:spcBef>
              <a:spcAft>
                <a:spcPts val="0"/>
              </a:spcAft>
              <a:buSzPts val="1800"/>
              <a:buNone/>
            </a:pPr>
            <a:r>
              <a:rPr lang="en-US" sz="4800">
                <a:latin typeface="Caveat"/>
                <a:ea typeface="Caveat"/>
                <a:cs typeface="Caveat"/>
                <a:sym typeface="Caveat"/>
              </a:rPr>
              <a:t>"Education can transform students’ self-perceptions and arm them to fight for a more just the world.”</a:t>
            </a:r>
            <a:br>
              <a:rPr lang="en-US" sz="2800"/>
            </a:br>
            <a:endParaRPr/>
          </a:p>
          <a:p>
            <a:pPr marL="0" lvl="0" indent="0" algn="l" rtl="0">
              <a:lnSpc>
                <a:spcPct val="90000"/>
              </a:lnSpc>
              <a:spcBef>
                <a:spcPts val="2000"/>
              </a:spcBef>
              <a:spcAft>
                <a:spcPts val="0"/>
              </a:spcAft>
              <a:buClr>
                <a:schemeClr val="lt1"/>
              </a:buClr>
              <a:buSzPts val="2200"/>
              <a:buFont typeface="Lustria"/>
              <a:buNone/>
            </a:pPr>
            <a:endParaRPr/>
          </a:p>
          <a:p>
            <a:pPr marL="0" lvl="0" indent="0" algn="l" rtl="0">
              <a:lnSpc>
                <a:spcPct val="90000"/>
              </a:lnSpc>
              <a:spcBef>
                <a:spcPts val="2000"/>
              </a:spcBef>
              <a:spcAft>
                <a:spcPts val="0"/>
              </a:spcAft>
              <a:buClr>
                <a:schemeClr val="lt1"/>
              </a:buClr>
              <a:buSzPts val="2200"/>
              <a:buFont typeface="Lustria"/>
              <a:buNone/>
            </a:pPr>
            <a:endParaRPr/>
          </a:p>
          <a:p>
            <a:pPr marL="0" lvl="0" indent="0" algn="l" rtl="0">
              <a:lnSpc>
                <a:spcPct val="90000"/>
              </a:lnSpc>
              <a:spcBef>
                <a:spcPts val="2000"/>
              </a:spcBef>
              <a:spcAft>
                <a:spcPts val="0"/>
              </a:spcAft>
              <a:buClr>
                <a:schemeClr val="lt1"/>
              </a:buClr>
              <a:buSzPts val="2200"/>
              <a:buFont typeface="Lustria"/>
              <a:buNone/>
            </a:pPr>
            <a:endParaRPr/>
          </a:p>
        </p:txBody>
      </p:sp>
      <p:pic>
        <p:nvPicPr>
          <p:cNvPr id="571" name="Google Shape;571;p69"/>
          <p:cNvPicPr preferRelativeResize="0"/>
          <p:nvPr/>
        </p:nvPicPr>
        <p:blipFill rotWithShape="1">
          <a:blip r:embed="rId3">
            <a:alphaModFix/>
          </a:blip>
          <a:srcRect/>
          <a:stretch/>
        </p:blipFill>
        <p:spPr>
          <a:xfrm>
            <a:off x="391455" y="1718807"/>
            <a:ext cx="2857500" cy="4286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1"/>
          <p:cNvSpPr txBox="1">
            <a:spLocks noGrp="1"/>
          </p:cNvSpPr>
          <p:nvPr>
            <p:ph type="title"/>
          </p:nvPr>
        </p:nvSpPr>
        <p:spPr>
          <a:xfrm>
            <a:off x="685800" y="1006394"/>
            <a:ext cx="7770813" cy="142987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1800"/>
              <a:buNone/>
            </a:pPr>
            <a:r>
              <a:rPr lang="en-US" b="1"/>
              <a:t>Alice Faye Duncan</a:t>
            </a:r>
            <a:r>
              <a:rPr lang="en-US"/>
              <a:t> </a:t>
            </a:r>
            <a:br>
              <a:rPr lang="en-US"/>
            </a:br>
            <a:br>
              <a:rPr lang="en-US"/>
            </a:br>
            <a:endParaRPr/>
          </a:p>
        </p:txBody>
      </p:sp>
      <p:pic>
        <p:nvPicPr>
          <p:cNvPr id="150" name="Google Shape;150;p21"/>
          <p:cNvPicPr preferRelativeResize="0"/>
          <p:nvPr/>
        </p:nvPicPr>
        <p:blipFill rotWithShape="1">
          <a:blip r:embed="rId3">
            <a:alphaModFix/>
          </a:blip>
          <a:srcRect/>
          <a:stretch/>
        </p:blipFill>
        <p:spPr>
          <a:xfrm>
            <a:off x="1055915" y="1524000"/>
            <a:ext cx="3810000" cy="3810000"/>
          </a:xfrm>
          <a:prstGeom prst="rect">
            <a:avLst/>
          </a:prstGeom>
          <a:noFill/>
          <a:ln w="114300" cap="flat" cmpd="sng">
            <a:solidFill>
              <a:srgbClr val="9FC5E8"/>
            </a:solidFill>
            <a:prstDash val="solid"/>
            <a:round/>
            <a:headEnd type="none" w="sm" len="sm"/>
            <a:tailEnd type="none" w="sm" len="sm"/>
          </a:ln>
        </p:spPr>
      </p:pic>
      <p:pic>
        <p:nvPicPr>
          <p:cNvPr id="151" name="Google Shape;151;p21" descr="Image result for alice faye duncan"/>
          <p:cNvPicPr preferRelativeResize="0"/>
          <p:nvPr/>
        </p:nvPicPr>
        <p:blipFill rotWithShape="1">
          <a:blip r:embed="rId4">
            <a:alphaModFix/>
          </a:blip>
          <a:srcRect/>
          <a:stretch/>
        </p:blipFill>
        <p:spPr>
          <a:xfrm>
            <a:off x="5406118" y="3138714"/>
            <a:ext cx="3476625" cy="34766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2"/>
          <p:cNvSpPr txBox="1">
            <a:spLocks noGrp="1"/>
          </p:cNvSpPr>
          <p:nvPr>
            <p:ph type="title"/>
          </p:nvPr>
        </p:nvSpPr>
        <p:spPr>
          <a:xfrm>
            <a:off x="685800" y="-120047"/>
            <a:ext cx="7770813" cy="142987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1800"/>
              <a:buNone/>
            </a:pPr>
            <a:r>
              <a:rPr lang="en-US" b="1"/>
              <a:t>Chris Barton</a:t>
            </a:r>
            <a:endParaRPr/>
          </a:p>
        </p:txBody>
      </p:sp>
      <p:sp>
        <p:nvSpPr>
          <p:cNvPr id="157" name="Google Shape;157;p22"/>
          <p:cNvSpPr txBox="1">
            <a:spLocks noGrp="1"/>
          </p:cNvSpPr>
          <p:nvPr>
            <p:ph type="body" idx="1"/>
          </p:nvPr>
        </p:nvSpPr>
        <p:spPr>
          <a:xfrm>
            <a:off x="685800" y="1869141"/>
            <a:ext cx="7770813" cy="425702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000"/>
              </a:spcBef>
              <a:spcAft>
                <a:spcPts val="0"/>
              </a:spcAft>
              <a:buClr>
                <a:schemeClr val="lt1"/>
              </a:buClr>
              <a:buSzPts val="2200"/>
              <a:buFont typeface="Lustria"/>
              <a:buNone/>
            </a:pPr>
            <a:endParaRPr/>
          </a:p>
          <a:p>
            <a:pPr marL="0" lvl="0" indent="0" algn="l" rtl="0">
              <a:lnSpc>
                <a:spcPct val="100000"/>
              </a:lnSpc>
              <a:spcBef>
                <a:spcPts val="2000"/>
              </a:spcBef>
              <a:spcAft>
                <a:spcPts val="0"/>
              </a:spcAft>
              <a:buClr>
                <a:schemeClr val="lt1"/>
              </a:buClr>
              <a:buSzPts val="2200"/>
              <a:buFont typeface="Lustria"/>
              <a:buNone/>
            </a:pPr>
            <a:endParaRPr/>
          </a:p>
          <a:p>
            <a:pPr marL="0" lvl="0" indent="0" algn="l" rtl="0">
              <a:lnSpc>
                <a:spcPct val="100000"/>
              </a:lnSpc>
              <a:spcBef>
                <a:spcPts val="2000"/>
              </a:spcBef>
              <a:spcAft>
                <a:spcPts val="0"/>
              </a:spcAft>
              <a:buClr>
                <a:schemeClr val="lt1"/>
              </a:buClr>
              <a:buSzPts val="2200"/>
              <a:buFont typeface="Lustria"/>
              <a:buNone/>
            </a:pPr>
            <a:endParaRPr/>
          </a:p>
          <a:p>
            <a:pPr marL="0" lvl="0" indent="0" algn="l" rtl="0">
              <a:lnSpc>
                <a:spcPct val="100000"/>
              </a:lnSpc>
              <a:spcBef>
                <a:spcPts val="2000"/>
              </a:spcBef>
              <a:spcAft>
                <a:spcPts val="0"/>
              </a:spcAft>
              <a:buClr>
                <a:schemeClr val="lt1"/>
              </a:buClr>
              <a:buSzPts val="2200"/>
              <a:buFont typeface="Lustria"/>
              <a:buNone/>
            </a:pPr>
            <a:endParaRPr/>
          </a:p>
          <a:p>
            <a:pPr marL="0" lvl="0" indent="0" algn="l" rtl="0">
              <a:lnSpc>
                <a:spcPct val="100000"/>
              </a:lnSpc>
              <a:spcBef>
                <a:spcPts val="2000"/>
              </a:spcBef>
              <a:spcAft>
                <a:spcPts val="0"/>
              </a:spcAft>
              <a:buClr>
                <a:schemeClr val="lt1"/>
              </a:buClr>
              <a:buSzPts val="2200"/>
              <a:buFont typeface="Lustria"/>
              <a:buNone/>
            </a:pPr>
            <a:endParaRPr/>
          </a:p>
        </p:txBody>
      </p:sp>
      <p:pic>
        <p:nvPicPr>
          <p:cNvPr id="158" name="Google Shape;158;p22" descr="Image result for chris barton"/>
          <p:cNvPicPr preferRelativeResize="0"/>
          <p:nvPr/>
        </p:nvPicPr>
        <p:blipFill rotWithShape="1">
          <a:blip r:embed="rId3">
            <a:alphaModFix/>
          </a:blip>
          <a:srcRect/>
          <a:stretch/>
        </p:blipFill>
        <p:spPr>
          <a:xfrm>
            <a:off x="2854495" y="1055302"/>
            <a:ext cx="3433422" cy="3346132"/>
          </a:xfrm>
          <a:prstGeom prst="rect">
            <a:avLst/>
          </a:prstGeom>
          <a:noFill/>
          <a:ln w="114300" cap="flat" cmpd="sng">
            <a:solidFill>
              <a:srgbClr val="B6D7A8"/>
            </a:solidFill>
            <a:prstDash val="solid"/>
            <a:round/>
            <a:headEnd type="none" w="sm" len="sm"/>
            <a:tailEnd type="none" w="sm" len="sm"/>
          </a:ln>
        </p:spPr>
      </p:pic>
      <p:pic>
        <p:nvPicPr>
          <p:cNvPr id="159" name="Google Shape;159;p22"/>
          <p:cNvPicPr preferRelativeResize="0"/>
          <p:nvPr/>
        </p:nvPicPr>
        <p:blipFill rotWithShape="1">
          <a:blip r:embed="rId4">
            <a:alphaModFix/>
          </a:blip>
          <a:srcRect/>
          <a:stretch/>
        </p:blipFill>
        <p:spPr>
          <a:xfrm>
            <a:off x="1119755" y="4532060"/>
            <a:ext cx="7336858" cy="23259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3"/>
          <p:cNvSpPr txBox="1">
            <a:spLocks noGrp="1"/>
          </p:cNvSpPr>
          <p:nvPr>
            <p:ph type="title"/>
          </p:nvPr>
        </p:nvSpPr>
        <p:spPr>
          <a:xfrm>
            <a:off x="685800" y="121023"/>
            <a:ext cx="7770813" cy="142987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1800"/>
              <a:buNone/>
            </a:pPr>
            <a:r>
              <a:rPr lang="en-US" b="1"/>
              <a:t>Jennifer Ziegler</a:t>
            </a:r>
            <a:endParaRPr/>
          </a:p>
        </p:txBody>
      </p:sp>
      <p:sp>
        <p:nvSpPr>
          <p:cNvPr id="165" name="Google Shape;165;p23"/>
          <p:cNvSpPr txBox="1">
            <a:spLocks noGrp="1"/>
          </p:cNvSpPr>
          <p:nvPr>
            <p:ph type="body" idx="1"/>
          </p:nvPr>
        </p:nvSpPr>
        <p:spPr>
          <a:xfrm>
            <a:off x="5752056" y="7428112"/>
            <a:ext cx="2704557" cy="170446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000"/>
              </a:spcBef>
              <a:spcAft>
                <a:spcPts val="0"/>
              </a:spcAft>
              <a:buClr>
                <a:schemeClr val="lt1"/>
              </a:buClr>
              <a:buSzPts val="2800"/>
              <a:buFont typeface="Lustria"/>
              <a:buNone/>
            </a:pPr>
            <a:endParaRPr sz="2800"/>
          </a:p>
          <a:p>
            <a:pPr marL="0" lvl="0" indent="0" algn="ctr" rtl="0">
              <a:lnSpc>
                <a:spcPct val="100000"/>
              </a:lnSpc>
              <a:spcBef>
                <a:spcPts val="2000"/>
              </a:spcBef>
              <a:spcAft>
                <a:spcPts val="0"/>
              </a:spcAft>
              <a:buClr>
                <a:schemeClr val="lt1"/>
              </a:buClr>
              <a:buSzPts val="2200"/>
              <a:buFont typeface="Lustria"/>
              <a:buNone/>
            </a:pPr>
            <a:endParaRPr/>
          </a:p>
          <a:p>
            <a:pPr marL="0" lvl="0" indent="0" algn="l" rtl="0">
              <a:lnSpc>
                <a:spcPct val="100000"/>
              </a:lnSpc>
              <a:spcBef>
                <a:spcPts val="2000"/>
              </a:spcBef>
              <a:spcAft>
                <a:spcPts val="0"/>
              </a:spcAft>
              <a:buClr>
                <a:schemeClr val="lt1"/>
              </a:buClr>
              <a:buSzPts val="2200"/>
              <a:buFont typeface="Lustria"/>
              <a:buNone/>
            </a:pPr>
            <a:endParaRPr/>
          </a:p>
          <a:p>
            <a:pPr marL="0" lvl="0" indent="0" algn="l" rtl="0">
              <a:lnSpc>
                <a:spcPct val="100000"/>
              </a:lnSpc>
              <a:spcBef>
                <a:spcPts val="2000"/>
              </a:spcBef>
              <a:spcAft>
                <a:spcPts val="0"/>
              </a:spcAft>
              <a:buClr>
                <a:schemeClr val="lt1"/>
              </a:buClr>
              <a:buSzPts val="2200"/>
              <a:buFont typeface="Lustria"/>
              <a:buNone/>
            </a:pPr>
            <a:endParaRPr/>
          </a:p>
          <a:p>
            <a:pPr marL="0" lvl="0" indent="0" algn="l" rtl="0">
              <a:lnSpc>
                <a:spcPct val="100000"/>
              </a:lnSpc>
              <a:spcBef>
                <a:spcPts val="2000"/>
              </a:spcBef>
              <a:spcAft>
                <a:spcPts val="0"/>
              </a:spcAft>
              <a:buClr>
                <a:schemeClr val="lt1"/>
              </a:buClr>
              <a:buSzPts val="2200"/>
              <a:buFont typeface="Lustria"/>
              <a:buNone/>
            </a:pPr>
            <a:endParaRPr/>
          </a:p>
          <a:p>
            <a:pPr marL="0" lvl="0" indent="0" algn="l" rtl="0">
              <a:lnSpc>
                <a:spcPct val="100000"/>
              </a:lnSpc>
              <a:spcBef>
                <a:spcPts val="2000"/>
              </a:spcBef>
              <a:spcAft>
                <a:spcPts val="0"/>
              </a:spcAft>
              <a:buClr>
                <a:schemeClr val="lt1"/>
              </a:buClr>
              <a:buSzPts val="2200"/>
              <a:buFont typeface="Lustria"/>
              <a:buNone/>
            </a:pPr>
            <a:endParaRPr/>
          </a:p>
          <a:p>
            <a:pPr marL="0" lvl="0" indent="0" algn="l" rtl="0">
              <a:lnSpc>
                <a:spcPct val="100000"/>
              </a:lnSpc>
              <a:spcBef>
                <a:spcPts val="2000"/>
              </a:spcBef>
              <a:spcAft>
                <a:spcPts val="0"/>
              </a:spcAft>
              <a:buClr>
                <a:schemeClr val="lt1"/>
              </a:buClr>
              <a:buSzPts val="2200"/>
              <a:buFont typeface="Lustria"/>
              <a:buNone/>
            </a:pPr>
            <a:endParaRPr/>
          </a:p>
        </p:txBody>
      </p:sp>
      <p:pic>
        <p:nvPicPr>
          <p:cNvPr id="166" name="Google Shape;166;p23" descr="Image result for Jennifer Ziegler"/>
          <p:cNvPicPr preferRelativeResize="0"/>
          <p:nvPr/>
        </p:nvPicPr>
        <p:blipFill rotWithShape="1">
          <a:blip r:embed="rId3">
            <a:alphaModFix/>
          </a:blip>
          <a:srcRect/>
          <a:stretch/>
        </p:blipFill>
        <p:spPr>
          <a:xfrm>
            <a:off x="1103085" y="1519731"/>
            <a:ext cx="3146879" cy="4833270"/>
          </a:xfrm>
          <a:prstGeom prst="rect">
            <a:avLst/>
          </a:prstGeom>
          <a:noFill/>
          <a:ln w="114300" cap="flat" cmpd="sng">
            <a:solidFill>
              <a:srgbClr val="6D9EEB"/>
            </a:solidFill>
            <a:prstDash val="solid"/>
            <a:round/>
            <a:headEnd type="none" w="sm" len="sm"/>
            <a:tailEnd type="none" w="sm" len="sm"/>
          </a:ln>
        </p:spPr>
      </p:pic>
      <p:pic>
        <p:nvPicPr>
          <p:cNvPr id="167" name="Google Shape;167;p23" descr="Related image"/>
          <p:cNvPicPr preferRelativeResize="0"/>
          <p:nvPr/>
        </p:nvPicPr>
        <p:blipFill rotWithShape="1">
          <a:blip r:embed="rId4">
            <a:alphaModFix/>
          </a:blip>
          <a:srcRect/>
          <a:stretch/>
        </p:blipFill>
        <p:spPr>
          <a:xfrm>
            <a:off x="5350722" y="2013223"/>
            <a:ext cx="2597891" cy="38774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4"/>
          <p:cNvSpPr txBox="1">
            <a:spLocks noGrp="1"/>
          </p:cNvSpPr>
          <p:nvPr>
            <p:ph type="title"/>
          </p:nvPr>
        </p:nvSpPr>
        <p:spPr>
          <a:xfrm>
            <a:off x="685800" y="530006"/>
            <a:ext cx="7770900" cy="1429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1800"/>
              <a:buNone/>
            </a:pPr>
            <a:r>
              <a:rPr lang="en-US"/>
              <a:t>Sydney Chaffee</a:t>
            </a:r>
            <a:br>
              <a:rPr lang="en-US" sz="4400"/>
            </a:br>
            <a:br>
              <a:rPr lang="en-US" sz="4400"/>
            </a:br>
            <a:endParaRPr/>
          </a:p>
        </p:txBody>
      </p:sp>
      <p:sp>
        <p:nvSpPr>
          <p:cNvPr id="173" name="Google Shape;173;p24"/>
          <p:cNvSpPr txBox="1">
            <a:spLocks noGrp="1"/>
          </p:cNvSpPr>
          <p:nvPr>
            <p:ph type="body" idx="1"/>
          </p:nvPr>
        </p:nvSpPr>
        <p:spPr>
          <a:xfrm>
            <a:off x="963900" y="2831425"/>
            <a:ext cx="7770900" cy="4415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800"/>
              <a:buFont typeface="Lustria"/>
              <a:buNone/>
            </a:pPr>
            <a:endParaRPr sz="2800"/>
          </a:p>
          <a:p>
            <a:pPr marL="0" lvl="0" indent="0" algn="ctr" rtl="0">
              <a:lnSpc>
                <a:spcPct val="90000"/>
              </a:lnSpc>
              <a:spcBef>
                <a:spcPts val="2000"/>
              </a:spcBef>
              <a:spcAft>
                <a:spcPts val="0"/>
              </a:spcAft>
              <a:buClr>
                <a:schemeClr val="lt1"/>
              </a:buClr>
              <a:buSzPts val="2800"/>
              <a:buFont typeface="Lustria"/>
              <a:buNone/>
            </a:pPr>
            <a:endParaRPr sz="2800"/>
          </a:p>
          <a:p>
            <a:pPr marL="0" lvl="0" indent="0" algn="ctr" rtl="0">
              <a:lnSpc>
                <a:spcPct val="90000"/>
              </a:lnSpc>
              <a:spcBef>
                <a:spcPts val="2000"/>
              </a:spcBef>
              <a:spcAft>
                <a:spcPts val="0"/>
              </a:spcAft>
              <a:buClr>
                <a:schemeClr val="lt1"/>
              </a:buClr>
              <a:buSzPts val="2800"/>
              <a:buFont typeface="Lustria"/>
              <a:buNone/>
            </a:pPr>
            <a:endParaRPr sz="2800"/>
          </a:p>
          <a:p>
            <a:pPr marL="0" lvl="0" indent="0" algn="ctr" rtl="0">
              <a:lnSpc>
                <a:spcPct val="90000"/>
              </a:lnSpc>
              <a:spcBef>
                <a:spcPts val="2000"/>
              </a:spcBef>
              <a:spcAft>
                <a:spcPts val="0"/>
              </a:spcAft>
              <a:buClr>
                <a:schemeClr val="lt1"/>
              </a:buClr>
              <a:buSzPts val="2800"/>
              <a:buFont typeface="Lustria"/>
              <a:buNone/>
            </a:pPr>
            <a:r>
              <a:rPr lang="en-US" sz="2800"/>
              <a:t> </a:t>
            </a:r>
            <a:endParaRPr sz="2800"/>
          </a:p>
          <a:p>
            <a:pPr marL="114300" lvl="0" indent="0" algn="ctr" rtl="0">
              <a:lnSpc>
                <a:spcPct val="100000"/>
              </a:lnSpc>
              <a:spcBef>
                <a:spcPts val="2000"/>
              </a:spcBef>
              <a:spcAft>
                <a:spcPts val="0"/>
              </a:spcAft>
              <a:buSzPts val="1800"/>
              <a:buNone/>
            </a:pPr>
            <a:r>
              <a:rPr lang="en-US" sz="3600"/>
              <a:t>2017 National Teacher of the Year</a:t>
            </a:r>
            <a:endParaRPr/>
          </a:p>
          <a:p>
            <a:pPr marL="114300" lvl="0" indent="0" algn="ctr" rtl="0">
              <a:lnSpc>
                <a:spcPct val="100000"/>
              </a:lnSpc>
              <a:spcBef>
                <a:spcPts val="2000"/>
              </a:spcBef>
              <a:spcAft>
                <a:spcPts val="0"/>
              </a:spcAft>
              <a:buSzPts val="1800"/>
              <a:buNone/>
            </a:pPr>
            <a:r>
              <a:rPr lang="en-US" sz="3600" u="sng">
                <a:solidFill>
                  <a:srgbClr val="FFD966"/>
                </a:solidFill>
                <a:hlinkClick r:id="rId3"/>
              </a:rPr>
              <a:t>www.sydneychaffee.com</a:t>
            </a:r>
            <a:br>
              <a:rPr lang="en-US" sz="2800">
                <a:solidFill>
                  <a:srgbClr val="FFD966"/>
                </a:solidFill>
              </a:rPr>
            </a:br>
            <a:endParaRPr>
              <a:solidFill>
                <a:srgbClr val="FFD966"/>
              </a:solidFill>
            </a:endParaRPr>
          </a:p>
          <a:p>
            <a:pPr marL="0" lvl="0" indent="0" algn="l" rtl="0">
              <a:lnSpc>
                <a:spcPct val="90000"/>
              </a:lnSpc>
              <a:spcBef>
                <a:spcPts val="2000"/>
              </a:spcBef>
              <a:spcAft>
                <a:spcPts val="0"/>
              </a:spcAft>
              <a:buClr>
                <a:schemeClr val="lt1"/>
              </a:buClr>
              <a:buSzPts val="2200"/>
              <a:buFont typeface="Lustria"/>
              <a:buNone/>
            </a:pPr>
            <a:endParaRPr/>
          </a:p>
          <a:p>
            <a:pPr marL="0" lvl="0" indent="0" algn="l" rtl="0">
              <a:lnSpc>
                <a:spcPct val="90000"/>
              </a:lnSpc>
              <a:spcBef>
                <a:spcPts val="2000"/>
              </a:spcBef>
              <a:spcAft>
                <a:spcPts val="0"/>
              </a:spcAft>
              <a:buClr>
                <a:schemeClr val="lt1"/>
              </a:buClr>
              <a:buSzPts val="2200"/>
              <a:buFont typeface="Lustria"/>
              <a:buNone/>
            </a:pPr>
            <a:endParaRPr/>
          </a:p>
          <a:p>
            <a:pPr marL="0" lvl="0" indent="0" algn="l" rtl="0">
              <a:lnSpc>
                <a:spcPct val="90000"/>
              </a:lnSpc>
              <a:spcBef>
                <a:spcPts val="2000"/>
              </a:spcBef>
              <a:spcAft>
                <a:spcPts val="0"/>
              </a:spcAft>
              <a:buClr>
                <a:schemeClr val="lt1"/>
              </a:buClr>
              <a:buSzPts val="2200"/>
              <a:buFont typeface="Lustria"/>
              <a:buNone/>
            </a:pPr>
            <a:endParaRPr/>
          </a:p>
        </p:txBody>
      </p:sp>
      <p:pic>
        <p:nvPicPr>
          <p:cNvPr id="174" name="Google Shape;174;p24" descr="Image result for Sydney Chaffee"/>
          <p:cNvPicPr preferRelativeResize="0"/>
          <p:nvPr/>
        </p:nvPicPr>
        <p:blipFill rotWithShape="1">
          <a:blip r:embed="rId4">
            <a:alphaModFix/>
          </a:blip>
          <a:srcRect/>
          <a:stretch/>
        </p:blipFill>
        <p:spPr>
          <a:xfrm>
            <a:off x="1034130" y="863835"/>
            <a:ext cx="7630432" cy="4292118"/>
          </a:xfrm>
          <a:prstGeom prst="rect">
            <a:avLst/>
          </a:prstGeom>
          <a:noFill/>
          <a:ln>
            <a:noFill/>
          </a:ln>
        </p:spPr>
      </p:pic>
    </p:spTree>
  </p:cSld>
  <p:clrMapOvr>
    <a:masterClrMapping/>
  </p:clrMapOvr>
</p:sld>
</file>

<file path=ppt/theme/theme1.xml><?xml version="1.0" encoding="utf-8"?>
<a:theme xmlns:a="http://schemas.openxmlformats.org/drawingml/2006/main" name="Story">
  <a:themeElements>
    <a:clrScheme name="Story">
      <a:dk1>
        <a:srgbClr val="000000"/>
      </a:dk1>
      <a:lt1>
        <a:srgbClr val="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2372</Words>
  <Application>Microsoft Macintosh PowerPoint</Application>
  <PresentationFormat>On-screen Show (4:3)</PresentationFormat>
  <Paragraphs>213</Paragraphs>
  <Slides>54</Slides>
  <Notes>54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Arial Black</vt:lpstr>
      <vt:lpstr>Arial</vt:lpstr>
      <vt:lpstr>Caveat</vt:lpstr>
      <vt:lpstr>Algerian</vt:lpstr>
      <vt:lpstr>Lustria</vt:lpstr>
      <vt:lpstr>Architects Daughter</vt:lpstr>
      <vt:lpstr>Story</vt:lpstr>
      <vt:lpstr> 48th Annual  SoMLA Conference</vt:lpstr>
      <vt:lpstr>A tribute to Judi Hunter</vt:lpstr>
      <vt:lpstr>Judi’s Picks…..</vt:lpstr>
      <vt:lpstr>Don Tate</vt:lpstr>
      <vt:lpstr>Torrey Maldonado</vt:lpstr>
      <vt:lpstr>Alice Faye Duncan   </vt:lpstr>
      <vt:lpstr>Chris Barton</vt:lpstr>
      <vt:lpstr>Jennifer Ziegler</vt:lpstr>
      <vt:lpstr>Sydney Chaffee  </vt:lpstr>
      <vt:lpstr>Juli-Anne Benjamin</vt:lpstr>
      <vt:lpstr>Wednesday Administrators’ Day</vt:lpstr>
      <vt:lpstr>Lynmara Colon’</vt:lpstr>
      <vt:lpstr>Lynne Dorfman </vt:lpstr>
      <vt:lpstr>Maria Campanario</vt:lpstr>
      <vt:lpstr>John Woolums</vt:lpstr>
      <vt:lpstr>Dr. Donyall Dickey</vt:lpstr>
      <vt:lpstr>Melinda George</vt:lpstr>
      <vt:lpstr>Bryan Collier</vt:lpstr>
      <vt:lpstr>Kelly Davis</vt:lpstr>
      <vt:lpstr>Casey Cep</vt:lpstr>
      <vt:lpstr>Lisa Lowe &amp; Katie Ryan</vt:lpstr>
      <vt:lpstr>Nancy Grasmick</vt:lpstr>
      <vt:lpstr>Duane Abel</vt:lpstr>
      <vt:lpstr>David Griffith</vt:lpstr>
      <vt:lpstr>Maria Nichols</vt:lpstr>
      <vt:lpstr>Katie Garner</vt:lpstr>
      <vt:lpstr>Pam Allyn</vt:lpstr>
      <vt:lpstr>Wine &amp; Cheese Reception</vt:lpstr>
      <vt:lpstr>Dinner with Pam Allyn</vt:lpstr>
      <vt:lpstr>PowerPoint Presentation</vt:lpstr>
      <vt:lpstr>Books &amp; Breakfast</vt:lpstr>
      <vt:lpstr>Keynote Speaker</vt:lpstr>
      <vt:lpstr>Katie Garner</vt:lpstr>
      <vt:lpstr>Patrice Brown</vt:lpstr>
      <vt:lpstr>Virginia Berninger</vt:lpstr>
      <vt:lpstr>Bryan Collier</vt:lpstr>
      <vt:lpstr>Lynne Dorfman</vt:lpstr>
      <vt:lpstr>Keynote Speaker</vt:lpstr>
      <vt:lpstr>Literacy Lottery Scholarship Fund Drive</vt:lpstr>
      <vt:lpstr>An Evening With the Authors</vt:lpstr>
      <vt:lpstr>Wine &amp; Cheese Reception</vt:lpstr>
      <vt:lpstr>Decadent Desserts Social</vt:lpstr>
      <vt:lpstr>PowerPoint Presentation</vt:lpstr>
      <vt:lpstr>Storytellers Breakfast</vt:lpstr>
      <vt:lpstr>Sharon Thomas</vt:lpstr>
      <vt:lpstr>Bryan Collier</vt:lpstr>
      <vt:lpstr>Steve Tutunick</vt:lpstr>
      <vt:lpstr>Keynote Speaker</vt:lpstr>
      <vt:lpstr>Torrey Maldonado</vt:lpstr>
      <vt:lpstr>Kathy Bumgardner</vt:lpstr>
      <vt:lpstr>Chris Barton</vt:lpstr>
      <vt:lpstr>Alice Faye Duncan   </vt:lpstr>
      <vt:lpstr>Dr. Kaye</vt:lpstr>
      <vt:lpstr>Sydney Chaffee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48th Annual  SoMLA Conference</dc:title>
  <cp:lastModifiedBy>Microsoft Office User</cp:lastModifiedBy>
  <cp:revision>1</cp:revision>
  <dcterms:modified xsi:type="dcterms:W3CDTF">2020-02-27T20:01:53Z</dcterms:modified>
</cp:coreProperties>
</file>